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2.xml" ContentType="application/vnd.openxmlformats-officedocument.drawingml.chart+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ppt/theme/themeOverride4.xml" ContentType="application/vnd.openxmlformats-officedocument.themeOverride+xml"/>
  <Override PartName="/ppt/charts/chart6.xml" ContentType="application/vnd.openxmlformats-officedocument.drawingml.chart+xml"/>
  <Override PartName="/ppt/theme/themeOverride5.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5458" r:id="rId1"/>
  </p:sldMasterIdLst>
  <p:notesMasterIdLst>
    <p:notesMasterId r:id="rId18"/>
  </p:notesMasterIdLst>
  <p:handoutMasterIdLst>
    <p:handoutMasterId r:id="rId19"/>
  </p:handoutMasterIdLst>
  <p:sldIdLst>
    <p:sldId id="930" r:id="rId2"/>
    <p:sldId id="807" r:id="rId3"/>
    <p:sldId id="928" r:id="rId4"/>
    <p:sldId id="667" r:id="rId5"/>
    <p:sldId id="931" r:id="rId6"/>
    <p:sldId id="932" r:id="rId7"/>
    <p:sldId id="933" r:id="rId8"/>
    <p:sldId id="934" r:id="rId9"/>
    <p:sldId id="935" r:id="rId10"/>
    <p:sldId id="936" r:id="rId11"/>
    <p:sldId id="937" r:id="rId12"/>
    <p:sldId id="938" r:id="rId13"/>
    <p:sldId id="943" r:id="rId14"/>
    <p:sldId id="940" r:id="rId15"/>
    <p:sldId id="941" r:id="rId16"/>
    <p:sldId id="942" r:id="rId17"/>
  </p:sldIdLst>
  <p:sldSz cx="9904413" cy="6859588"/>
  <p:notesSz cx="6761163" cy="9942513"/>
  <p:custDataLst>
    <p:tags r:id="rId20"/>
  </p:custDataLst>
  <p:defaultTextStyle>
    <a:defPPr>
      <a:defRPr lang="en-US"/>
    </a:defPPr>
    <a:lvl1pPr algn="l" rtl="0" fontAlgn="base" latinLnBrk="1">
      <a:spcBef>
        <a:spcPct val="0"/>
      </a:spcBef>
      <a:spcAft>
        <a:spcPct val="0"/>
      </a:spcAft>
      <a:defRPr kumimoji="1" sz="1500" kern="1200">
        <a:solidFill>
          <a:schemeClr val="tx1"/>
        </a:solidFill>
        <a:latin typeface="Arial" pitchFamily="34" charset="0"/>
        <a:ea typeface="굴림" pitchFamily="50" charset="-127"/>
        <a:cs typeface="+mn-cs"/>
      </a:defRPr>
    </a:lvl1pPr>
    <a:lvl2pPr marL="487138" indent="-30149" algn="l" rtl="0" fontAlgn="base" latinLnBrk="1">
      <a:spcBef>
        <a:spcPct val="0"/>
      </a:spcBef>
      <a:spcAft>
        <a:spcPct val="0"/>
      </a:spcAft>
      <a:defRPr kumimoji="1" sz="1500" kern="1200">
        <a:solidFill>
          <a:schemeClr val="tx1"/>
        </a:solidFill>
        <a:latin typeface="Arial" pitchFamily="34" charset="0"/>
        <a:ea typeface="굴림" pitchFamily="50" charset="-127"/>
        <a:cs typeface="+mn-cs"/>
      </a:defRPr>
    </a:lvl2pPr>
    <a:lvl3pPr marL="975861" indent="-61885" algn="l" rtl="0" fontAlgn="base" latinLnBrk="1">
      <a:spcBef>
        <a:spcPct val="0"/>
      </a:spcBef>
      <a:spcAft>
        <a:spcPct val="0"/>
      </a:spcAft>
      <a:defRPr kumimoji="1" sz="1500" kern="1200">
        <a:solidFill>
          <a:schemeClr val="tx1"/>
        </a:solidFill>
        <a:latin typeface="Arial" pitchFamily="34" charset="0"/>
        <a:ea typeface="굴림" pitchFamily="50" charset="-127"/>
        <a:cs typeface="+mn-cs"/>
      </a:defRPr>
    </a:lvl3pPr>
    <a:lvl4pPr marL="1464589" indent="-93619" algn="l" rtl="0" fontAlgn="base" latinLnBrk="1">
      <a:spcBef>
        <a:spcPct val="0"/>
      </a:spcBef>
      <a:spcAft>
        <a:spcPct val="0"/>
      </a:spcAft>
      <a:defRPr kumimoji="1" sz="1500" kern="1200">
        <a:solidFill>
          <a:schemeClr val="tx1"/>
        </a:solidFill>
        <a:latin typeface="Arial" pitchFamily="34" charset="0"/>
        <a:ea typeface="굴림" pitchFamily="50" charset="-127"/>
        <a:cs typeface="+mn-cs"/>
      </a:defRPr>
    </a:lvl4pPr>
    <a:lvl5pPr marL="1953313" indent="-125356" algn="l" rtl="0" fontAlgn="base" latinLnBrk="1">
      <a:spcBef>
        <a:spcPct val="0"/>
      </a:spcBef>
      <a:spcAft>
        <a:spcPct val="0"/>
      </a:spcAft>
      <a:defRPr kumimoji="1" sz="1500" kern="1200">
        <a:solidFill>
          <a:schemeClr val="tx1"/>
        </a:solidFill>
        <a:latin typeface="Arial" pitchFamily="34" charset="0"/>
        <a:ea typeface="굴림" pitchFamily="50" charset="-127"/>
        <a:cs typeface="+mn-cs"/>
      </a:defRPr>
    </a:lvl5pPr>
    <a:lvl6pPr marL="2284947" algn="l" defTabSz="913979" rtl="0" eaLnBrk="1" latinLnBrk="1" hangingPunct="1">
      <a:defRPr kumimoji="1" sz="1500" kern="1200">
        <a:solidFill>
          <a:schemeClr val="tx1"/>
        </a:solidFill>
        <a:latin typeface="Arial" pitchFamily="34" charset="0"/>
        <a:ea typeface="굴림" pitchFamily="50" charset="-127"/>
        <a:cs typeface="+mn-cs"/>
      </a:defRPr>
    </a:lvl6pPr>
    <a:lvl7pPr marL="2741937" algn="l" defTabSz="913979" rtl="0" eaLnBrk="1" latinLnBrk="1" hangingPunct="1">
      <a:defRPr kumimoji="1" sz="1500" kern="1200">
        <a:solidFill>
          <a:schemeClr val="tx1"/>
        </a:solidFill>
        <a:latin typeface="Arial" pitchFamily="34" charset="0"/>
        <a:ea typeface="굴림" pitchFamily="50" charset="-127"/>
        <a:cs typeface="+mn-cs"/>
      </a:defRPr>
    </a:lvl7pPr>
    <a:lvl8pPr marL="3198926" algn="l" defTabSz="913979" rtl="0" eaLnBrk="1" latinLnBrk="1" hangingPunct="1">
      <a:defRPr kumimoji="1" sz="1500" kern="1200">
        <a:solidFill>
          <a:schemeClr val="tx1"/>
        </a:solidFill>
        <a:latin typeface="Arial" pitchFamily="34" charset="0"/>
        <a:ea typeface="굴림" pitchFamily="50" charset="-127"/>
        <a:cs typeface="+mn-cs"/>
      </a:defRPr>
    </a:lvl8pPr>
    <a:lvl9pPr marL="3655913" algn="l" defTabSz="913979" rtl="0" eaLnBrk="1" latinLnBrk="1" hangingPunct="1">
      <a:defRPr kumimoji="1" sz="1500" kern="1200">
        <a:solidFill>
          <a:schemeClr val="tx1"/>
        </a:solidFill>
        <a:latin typeface="Arial" pitchFamily="34" charset="0"/>
        <a:ea typeface="굴림" pitchFamily="50" charset="-127"/>
        <a:cs typeface="+mn-cs"/>
      </a:defRPr>
    </a:lvl9pPr>
  </p:defaultTextStyle>
  <p:extLst>
    <p:ext uri="{EFAFB233-063F-42B5-8137-9DF3F51BA10A}">
      <p15:sldGuideLst xmlns="" xmlns:p15="http://schemas.microsoft.com/office/powerpoint/2012/main">
        <p15:guide id="1" orient="horz" pos="4320">
          <p15:clr>
            <a:srgbClr val="A4A3A4"/>
          </p15:clr>
        </p15:guide>
        <p15:guide id="2" pos="6103">
          <p15:clr>
            <a:srgbClr val="A4A3A4"/>
          </p15:clr>
        </p15:guide>
        <p15:guide id="3" pos="134">
          <p15:clr>
            <a:srgbClr val="A4A3A4"/>
          </p15:clr>
        </p15:guide>
        <p15:guide id="4" pos="3118">
          <p15:clr>
            <a:srgbClr val="A4A3A4"/>
          </p15:clr>
        </p15:guide>
      </p15:sldGuideLst>
    </p:ext>
    <p:ext uri="{2D200454-40CA-4A62-9FC3-DE9A4176ACB9}">
      <p15:notesGuideLst xmlns="" xmlns:p15="http://schemas.microsoft.com/office/powerpoint/2012/main">
        <p15:guide id="1" orient="horz" pos="3128">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4AC90"/>
    <a:srgbClr val="1DDF90"/>
    <a:srgbClr val="05D9B6"/>
    <a:srgbClr val="00CC99"/>
    <a:srgbClr val="7BF197"/>
    <a:srgbClr val="CAEECA"/>
    <a:srgbClr val="05B99B"/>
    <a:srgbClr val="80D688"/>
    <a:srgbClr val="99E2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7" autoAdjust="0"/>
    <p:restoredTop sz="92377" autoAdjust="0"/>
  </p:normalViewPr>
  <p:slideViewPr>
    <p:cSldViewPr snapToGrid="0" showGuides="1">
      <p:cViewPr>
        <p:scale>
          <a:sx n="70" d="100"/>
          <a:sy n="70" d="100"/>
        </p:scale>
        <p:origin x="-1786" y="-355"/>
      </p:cViewPr>
      <p:guideLst>
        <p:guide orient="horz" pos="4320"/>
        <p:guide pos="6103"/>
        <p:guide pos="134"/>
        <p:guide pos="3118"/>
      </p:guideLst>
    </p:cSldViewPr>
  </p:slideViewPr>
  <p:outlineViewPr>
    <p:cViewPr>
      <p:scale>
        <a:sx n="33" d="100"/>
        <a:sy n="33" d="100"/>
      </p:scale>
      <p:origin x="0" y="42"/>
    </p:cViewPr>
  </p:outlineViewPr>
  <p:notesTextViewPr>
    <p:cViewPr>
      <p:scale>
        <a:sx n="100" d="100"/>
        <a:sy n="100" d="100"/>
      </p:scale>
      <p:origin x="0" y="0"/>
    </p:cViewPr>
  </p:notesTextViewPr>
  <p:sorterViewPr>
    <p:cViewPr>
      <p:scale>
        <a:sx n="33" d="100"/>
        <a:sy n="33" d="100"/>
      </p:scale>
      <p:origin x="0" y="0"/>
    </p:cViewPr>
  </p:sorterViewPr>
  <p:notesViewPr>
    <p:cSldViewPr snapToGrid="0" showGuides="1">
      <p:cViewPr varScale="1">
        <p:scale>
          <a:sx n="50" d="100"/>
          <a:sy n="50" d="100"/>
        </p:scale>
        <p:origin x="-3030" y="-114"/>
      </p:cViewPr>
      <p:guideLst>
        <p:guide orient="horz" pos="3133"/>
        <p:guide pos="213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embeddings/oleObject3.bin"/><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4.xml"/></Relationships>
</file>

<file path=ppt/charts/_rels/chart6.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9.85188081738093E-2"/>
          <c:y val="2.8542557679671104E-2"/>
          <c:w val="0.8645048375725054"/>
          <c:h val="0.83694250520010882"/>
        </c:manualLayout>
      </c:layout>
      <c:barChart>
        <c:barDir val="col"/>
        <c:grouping val="stacked"/>
        <c:varyColors val="0"/>
        <c:ser>
          <c:idx val="0"/>
          <c:order val="0"/>
          <c:tx>
            <c:strRef>
              <c:f>Лист6!$A$19</c:f>
              <c:strCache>
                <c:ptCount val="1"/>
                <c:pt idx="0">
                  <c:v>Энергетическая деятельность</c:v>
                </c:pt>
              </c:strCache>
            </c:strRef>
          </c:tx>
          <c:invertIfNegative val="0"/>
          <c:cat>
            <c:numRef>
              <c:f>Лист6!$B$18:$Z$18</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Лист6!$B$19:$Z$19</c:f>
              <c:numCache>
                <c:formatCode>General</c:formatCode>
                <c:ptCount val="25"/>
                <c:pt idx="0">
                  <c:v>319517.40202340001</c:v>
                </c:pt>
                <c:pt idx="1">
                  <c:v>301432.14127439965</c:v>
                </c:pt>
                <c:pt idx="2">
                  <c:v>276092.92683100002</c:v>
                </c:pt>
                <c:pt idx="3">
                  <c:v>242995.78078458257</c:v>
                </c:pt>
                <c:pt idx="4">
                  <c:v>207254.41098983411</c:v>
                </c:pt>
                <c:pt idx="5">
                  <c:v>190711.70937452151</c:v>
                </c:pt>
                <c:pt idx="6">
                  <c:v>175873.85621806805</c:v>
                </c:pt>
                <c:pt idx="7">
                  <c:v>162393.34375893199</c:v>
                </c:pt>
                <c:pt idx="8">
                  <c:v>157917.89239995685</c:v>
                </c:pt>
                <c:pt idx="9">
                  <c:v>126569.2248348084</c:v>
                </c:pt>
                <c:pt idx="10">
                  <c:v>152179.23272913526</c:v>
                </c:pt>
                <c:pt idx="11">
                  <c:v>140464.41279974781</c:v>
                </c:pt>
                <c:pt idx="12">
                  <c:v>159158.30770870601</c:v>
                </c:pt>
                <c:pt idx="13">
                  <c:v>178036.87598817001</c:v>
                </c:pt>
                <c:pt idx="14">
                  <c:v>186248.35804819598</c:v>
                </c:pt>
                <c:pt idx="15">
                  <c:v>199264.33936365598</c:v>
                </c:pt>
                <c:pt idx="16">
                  <c:v>222795.960751273</c:v>
                </c:pt>
                <c:pt idx="17">
                  <c:v>228549.36251485298</c:v>
                </c:pt>
                <c:pt idx="18">
                  <c:v>232054.76560205201</c:v>
                </c:pt>
                <c:pt idx="19">
                  <c:v>227280.34648811899</c:v>
                </c:pt>
                <c:pt idx="20">
                  <c:v>255950.09042999998</c:v>
                </c:pt>
                <c:pt idx="21">
                  <c:v>246002.75049348982</c:v>
                </c:pt>
                <c:pt idx="22">
                  <c:v>251697.46994083287</c:v>
                </c:pt>
                <c:pt idx="23">
                  <c:v>258934.95952449748</c:v>
                </c:pt>
                <c:pt idx="24">
                  <c:v>258004.75693948517</c:v>
                </c:pt>
              </c:numCache>
            </c:numRef>
          </c:val>
          <c:extLst xmlns:c16r2="http://schemas.microsoft.com/office/drawing/2015/06/chart">
            <c:ext xmlns:c16="http://schemas.microsoft.com/office/drawing/2014/chart" uri="{C3380CC4-5D6E-409C-BE32-E72D297353CC}">
              <c16:uniqueId val="{00000000-441E-4CB9-B137-E19E37A03D39}"/>
            </c:ext>
          </c:extLst>
        </c:ser>
        <c:ser>
          <c:idx val="1"/>
          <c:order val="1"/>
          <c:tx>
            <c:strRef>
              <c:f>Лист6!$A$20</c:f>
              <c:strCache>
                <c:ptCount val="1"/>
                <c:pt idx="0">
                  <c:v>Промышленные процессы</c:v>
                </c:pt>
              </c:strCache>
            </c:strRef>
          </c:tx>
          <c:invertIfNegative val="0"/>
          <c:cat>
            <c:numRef>
              <c:f>Лист6!$B$18:$Z$18</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Лист6!$B$20:$Z$20</c:f>
              <c:numCache>
                <c:formatCode>General</c:formatCode>
                <c:ptCount val="25"/>
                <c:pt idx="0">
                  <c:v>21977.994875000022</c:v>
                </c:pt>
                <c:pt idx="1">
                  <c:v>20737.778624999999</c:v>
                </c:pt>
                <c:pt idx="2">
                  <c:v>17876.345300000001</c:v>
                </c:pt>
                <c:pt idx="3">
                  <c:v>13215.108875</c:v>
                </c:pt>
                <c:pt idx="4">
                  <c:v>8571.0925499999994</c:v>
                </c:pt>
                <c:pt idx="5">
                  <c:v>9216.4637500000008</c:v>
                </c:pt>
                <c:pt idx="6">
                  <c:v>7887.7326750000002</c:v>
                </c:pt>
                <c:pt idx="7">
                  <c:v>9745.1023600000008</c:v>
                </c:pt>
                <c:pt idx="8">
                  <c:v>8628.5630359999886</c:v>
                </c:pt>
                <c:pt idx="9">
                  <c:v>10526.380843999988</c:v>
                </c:pt>
                <c:pt idx="10">
                  <c:v>11649.619467000011</c:v>
                </c:pt>
                <c:pt idx="11">
                  <c:v>11845.421340000004</c:v>
                </c:pt>
                <c:pt idx="12">
                  <c:v>12307.712775000011</c:v>
                </c:pt>
                <c:pt idx="13">
                  <c:v>13232.418464</c:v>
                </c:pt>
                <c:pt idx="14">
                  <c:v>13905.481064</c:v>
                </c:pt>
                <c:pt idx="15">
                  <c:v>13718.843182000002</c:v>
                </c:pt>
                <c:pt idx="16">
                  <c:v>13863.385152000001</c:v>
                </c:pt>
                <c:pt idx="17">
                  <c:v>15758.472189999989</c:v>
                </c:pt>
                <c:pt idx="18">
                  <c:v>15394.8011405</c:v>
                </c:pt>
                <c:pt idx="19">
                  <c:v>14956.119282100011</c:v>
                </c:pt>
                <c:pt idx="20">
                  <c:v>16152.478656499989</c:v>
                </c:pt>
                <c:pt idx="21">
                  <c:v>18567.497044300009</c:v>
                </c:pt>
                <c:pt idx="22">
                  <c:v>17531.547331000005</c:v>
                </c:pt>
                <c:pt idx="23">
                  <c:v>17236.849859499976</c:v>
                </c:pt>
                <c:pt idx="24">
                  <c:v>17542.111959699971</c:v>
                </c:pt>
              </c:numCache>
            </c:numRef>
          </c:val>
          <c:extLst xmlns:c16r2="http://schemas.microsoft.com/office/drawing/2015/06/chart">
            <c:ext xmlns:c16="http://schemas.microsoft.com/office/drawing/2014/chart" uri="{C3380CC4-5D6E-409C-BE32-E72D297353CC}">
              <c16:uniqueId val="{00000001-441E-4CB9-B137-E19E37A03D39}"/>
            </c:ext>
          </c:extLst>
        </c:ser>
        <c:ser>
          <c:idx val="2"/>
          <c:order val="2"/>
          <c:tx>
            <c:strRef>
              <c:f>Лист6!$A$21</c:f>
              <c:strCache>
                <c:ptCount val="1"/>
                <c:pt idx="0">
                  <c:v>Сельское хозяйство</c:v>
                </c:pt>
              </c:strCache>
            </c:strRef>
          </c:tx>
          <c:spPr>
            <a:solidFill>
              <a:srgbClr val="33CC33"/>
            </a:solidFill>
          </c:spPr>
          <c:invertIfNegative val="0"/>
          <c:cat>
            <c:numRef>
              <c:f>Лист6!$B$18:$Z$18</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Лист6!$B$21:$Z$21</c:f>
              <c:numCache>
                <c:formatCode>General</c:formatCode>
                <c:ptCount val="25"/>
                <c:pt idx="0">
                  <c:v>44253.060005959996</c:v>
                </c:pt>
                <c:pt idx="1">
                  <c:v>43024.9</c:v>
                </c:pt>
                <c:pt idx="2">
                  <c:v>43933.2</c:v>
                </c:pt>
                <c:pt idx="3">
                  <c:v>41775.08</c:v>
                </c:pt>
                <c:pt idx="4">
                  <c:v>33856.520000000004</c:v>
                </c:pt>
                <c:pt idx="5">
                  <c:v>29549.71</c:v>
                </c:pt>
                <c:pt idx="6">
                  <c:v>24277.279999999992</c:v>
                </c:pt>
                <c:pt idx="7">
                  <c:v>21380.23</c:v>
                </c:pt>
                <c:pt idx="8">
                  <c:v>20938.362000000001</c:v>
                </c:pt>
                <c:pt idx="9">
                  <c:v>22579.072</c:v>
                </c:pt>
                <c:pt idx="10">
                  <c:v>23575.62</c:v>
                </c:pt>
                <c:pt idx="11">
                  <c:v>23779.82</c:v>
                </c:pt>
                <c:pt idx="12">
                  <c:v>24423.82</c:v>
                </c:pt>
                <c:pt idx="13">
                  <c:v>25244.04</c:v>
                </c:pt>
                <c:pt idx="14">
                  <c:v>25908.639999999959</c:v>
                </c:pt>
                <c:pt idx="15">
                  <c:v>26487.55</c:v>
                </c:pt>
                <c:pt idx="16">
                  <c:v>27200.22</c:v>
                </c:pt>
                <c:pt idx="17">
                  <c:v>27712.05</c:v>
                </c:pt>
                <c:pt idx="18">
                  <c:v>27690.45</c:v>
                </c:pt>
                <c:pt idx="19">
                  <c:v>27986.940000000021</c:v>
                </c:pt>
                <c:pt idx="20">
                  <c:v>27950.87</c:v>
                </c:pt>
                <c:pt idx="21">
                  <c:v>27987.5</c:v>
                </c:pt>
                <c:pt idx="22">
                  <c:v>28936.66</c:v>
                </c:pt>
                <c:pt idx="23">
                  <c:v>30461.97</c:v>
                </c:pt>
                <c:pt idx="24">
                  <c:v>32738.6</c:v>
                </c:pt>
              </c:numCache>
            </c:numRef>
          </c:val>
          <c:extLst xmlns:c16r2="http://schemas.microsoft.com/office/drawing/2015/06/chart">
            <c:ext xmlns:c16="http://schemas.microsoft.com/office/drawing/2014/chart" uri="{C3380CC4-5D6E-409C-BE32-E72D297353CC}">
              <c16:uniqueId val="{00000002-441E-4CB9-B137-E19E37A03D39}"/>
            </c:ext>
          </c:extLst>
        </c:ser>
        <c:ser>
          <c:idx val="3"/>
          <c:order val="3"/>
          <c:tx>
            <c:strRef>
              <c:f>Лист6!$A$22</c:f>
              <c:strCache>
                <c:ptCount val="1"/>
                <c:pt idx="0">
                  <c:v>Отходы</c:v>
                </c:pt>
              </c:strCache>
            </c:strRef>
          </c:tx>
          <c:invertIfNegative val="0"/>
          <c:cat>
            <c:numRef>
              <c:f>Лист6!$B$18:$Z$18</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Лист6!$B$22:$Z$22</c:f>
              <c:numCache>
                <c:formatCode>General</c:formatCode>
                <c:ptCount val="25"/>
                <c:pt idx="0">
                  <c:v>3826.80825</c:v>
                </c:pt>
                <c:pt idx="1">
                  <c:v>3974.23225</c:v>
                </c:pt>
                <c:pt idx="2">
                  <c:v>4106.3655000000044</c:v>
                </c:pt>
                <c:pt idx="3">
                  <c:v>4216.0615000000034</c:v>
                </c:pt>
                <c:pt idx="4">
                  <c:v>4370.1440000000002</c:v>
                </c:pt>
                <c:pt idx="5">
                  <c:v>4299.9952500000009</c:v>
                </c:pt>
                <c:pt idx="6">
                  <c:v>4340.4632500000007</c:v>
                </c:pt>
                <c:pt idx="7">
                  <c:v>4377.5600000000004</c:v>
                </c:pt>
                <c:pt idx="8">
                  <c:v>4335.6525000000056</c:v>
                </c:pt>
                <c:pt idx="9">
                  <c:v>4327.46</c:v>
                </c:pt>
                <c:pt idx="10">
                  <c:v>4383.7325000000001</c:v>
                </c:pt>
                <c:pt idx="11">
                  <c:v>4441.8474999999999</c:v>
                </c:pt>
                <c:pt idx="12">
                  <c:v>4534.3275000000003</c:v>
                </c:pt>
                <c:pt idx="13">
                  <c:v>4616.0150000000003</c:v>
                </c:pt>
                <c:pt idx="14">
                  <c:v>4702.92</c:v>
                </c:pt>
                <c:pt idx="15">
                  <c:v>4813.6725000000024</c:v>
                </c:pt>
                <c:pt idx="16">
                  <c:v>4920.4439999999995</c:v>
                </c:pt>
                <c:pt idx="17">
                  <c:v>4950.7334999999985</c:v>
                </c:pt>
                <c:pt idx="18">
                  <c:v>5075.0920000000024</c:v>
                </c:pt>
                <c:pt idx="19">
                  <c:v>5181.027</c:v>
                </c:pt>
                <c:pt idx="20">
                  <c:v>5290.4155000000001</c:v>
                </c:pt>
                <c:pt idx="21">
                  <c:v>5397.1950000000024</c:v>
                </c:pt>
                <c:pt idx="22">
                  <c:v>5499.5635000000002</c:v>
                </c:pt>
                <c:pt idx="23">
                  <c:v>5604.1040000000003</c:v>
                </c:pt>
                <c:pt idx="24">
                  <c:v>5715.6881000000003</c:v>
                </c:pt>
              </c:numCache>
            </c:numRef>
          </c:val>
          <c:extLst xmlns:c16r2="http://schemas.microsoft.com/office/drawing/2015/06/chart">
            <c:ext xmlns:c16="http://schemas.microsoft.com/office/drawing/2014/chart" uri="{C3380CC4-5D6E-409C-BE32-E72D297353CC}">
              <c16:uniqueId val="{00000003-441E-4CB9-B137-E19E37A03D39}"/>
            </c:ext>
          </c:extLst>
        </c:ser>
        <c:ser>
          <c:idx val="4"/>
          <c:order val="4"/>
          <c:tx>
            <c:strRef>
              <c:f>Лист6!$A$23</c:f>
              <c:strCache>
                <c:ptCount val="1"/>
                <c:pt idx="0">
                  <c:v>ЗИЗЛХ</c:v>
                </c:pt>
              </c:strCache>
            </c:strRef>
          </c:tx>
          <c:spPr>
            <a:solidFill>
              <a:srgbClr val="FF9900"/>
            </a:solidFill>
          </c:spPr>
          <c:invertIfNegative val="0"/>
          <c:cat>
            <c:numRef>
              <c:f>Лист6!$B$18:$Z$18</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Лист6!$B$23:$Z$23</c:f>
              <c:numCache>
                <c:formatCode>General</c:formatCode>
                <c:ptCount val="25"/>
                <c:pt idx="0">
                  <c:v>-16264.843466666693</c:v>
                </c:pt>
                <c:pt idx="1">
                  <c:v>-13204.322133333335</c:v>
                </c:pt>
                <c:pt idx="2">
                  <c:v>-9740.9677999999985</c:v>
                </c:pt>
                <c:pt idx="3">
                  <c:v>-7907.3946000000124</c:v>
                </c:pt>
                <c:pt idx="4">
                  <c:v>-3436.7957333333402</c:v>
                </c:pt>
                <c:pt idx="5">
                  <c:v>1158.9644666666675</c:v>
                </c:pt>
                <c:pt idx="6">
                  <c:v>4003.1100000000042</c:v>
                </c:pt>
                <c:pt idx="7">
                  <c:v>7491.13533333334</c:v>
                </c:pt>
                <c:pt idx="8">
                  <c:v>9959.7464000000109</c:v>
                </c:pt>
                <c:pt idx="9">
                  <c:v>11642.393266666677</c:v>
                </c:pt>
                <c:pt idx="10">
                  <c:v>13184.378400000011</c:v>
                </c:pt>
                <c:pt idx="11">
                  <c:v>12413.850266666666</c:v>
                </c:pt>
                <c:pt idx="12">
                  <c:v>11766.751133333333</c:v>
                </c:pt>
                <c:pt idx="13">
                  <c:v>10945.597600000005</c:v>
                </c:pt>
                <c:pt idx="14">
                  <c:v>11015.449800000009</c:v>
                </c:pt>
                <c:pt idx="15">
                  <c:v>11142.980400000009</c:v>
                </c:pt>
                <c:pt idx="16">
                  <c:v>10243.529266666676</c:v>
                </c:pt>
                <c:pt idx="17">
                  <c:v>9270.8117333333412</c:v>
                </c:pt>
                <c:pt idx="18">
                  <c:v>8103.8500666666823</c:v>
                </c:pt>
                <c:pt idx="19">
                  <c:v>4360.8693333333404</c:v>
                </c:pt>
                <c:pt idx="20">
                  <c:v>1714.0579333333349</c:v>
                </c:pt>
                <c:pt idx="21">
                  <c:v>7439.4422000000104</c:v>
                </c:pt>
                <c:pt idx="22">
                  <c:v>14053.142533333346</c:v>
                </c:pt>
                <c:pt idx="23">
                  <c:v>18489.338933333329</c:v>
                </c:pt>
                <c:pt idx="24">
                  <c:v>24696.048933333357</c:v>
                </c:pt>
              </c:numCache>
            </c:numRef>
          </c:val>
          <c:extLst xmlns:c16r2="http://schemas.microsoft.com/office/drawing/2015/06/chart">
            <c:ext xmlns:c16="http://schemas.microsoft.com/office/drawing/2014/chart" uri="{C3380CC4-5D6E-409C-BE32-E72D297353CC}">
              <c16:uniqueId val="{00000004-441E-4CB9-B137-E19E37A03D39}"/>
            </c:ext>
          </c:extLst>
        </c:ser>
        <c:dLbls>
          <c:showLegendKey val="0"/>
          <c:showVal val="0"/>
          <c:showCatName val="0"/>
          <c:showSerName val="0"/>
          <c:showPercent val="0"/>
          <c:showBubbleSize val="0"/>
        </c:dLbls>
        <c:gapWidth val="150"/>
        <c:overlap val="100"/>
        <c:axId val="113802624"/>
        <c:axId val="113817088"/>
      </c:barChart>
      <c:catAx>
        <c:axId val="113802624"/>
        <c:scaling>
          <c:orientation val="minMax"/>
        </c:scaling>
        <c:delete val="0"/>
        <c:axPos val="b"/>
        <c:title>
          <c:tx>
            <c:rich>
              <a:bodyPr/>
              <a:lstStyle/>
              <a:p>
                <a:pPr>
                  <a:defRPr/>
                </a:pPr>
                <a:r>
                  <a:rPr lang="ru-RU" sz="1400"/>
                  <a:t>Годы</a:t>
                </a:r>
              </a:p>
            </c:rich>
          </c:tx>
          <c:layout>
            <c:manualLayout>
              <c:xMode val="edge"/>
              <c:yMode val="edge"/>
              <c:x val="0.94457107647097238"/>
              <c:y val="0.82374587264710952"/>
            </c:manualLayout>
          </c:layout>
          <c:overlay val="0"/>
        </c:title>
        <c:numFmt formatCode="General" sourceLinked="1"/>
        <c:majorTickMark val="out"/>
        <c:minorTickMark val="none"/>
        <c:tickLblPos val="nextTo"/>
        <c:crossAx val="113817088"/>
        <c:crosses val="autoZero"/>
        <c:auto val="1"/>
        <c:lblAlgn val="ctr"/>
        <c:lblOffset val="100"/>
        <c:noMultiLvlLbl val="0"/>
      </c:catAx>
      <c:valAx>
        <c:axId val="113817088"/>
        <c:scaling>
          <c:orientation val="minMax"/>
        </c:scaling>
        <c:delete val="0"/>
        <c:axPos val="l"/>
        <c:majorGridlines/>
        <c:title>
          <c:tx>
            <c:rich>
              <a:bodyPr rot="-5400000" vert="horz"/>
              <a:lstStyle/>
              <a:p>
                <a:pPr>
                  <a:defRPr sz="1600"/>
                </a:pPr>
                <a:r>
                  <a:rPr lang="ru-RU" sz="1600" dirty="0"/>
                  <a:t>Эмиссии ПГ, </a:t>
                </a:r>
                <a:r>
                  <a:rPr lang="ru-RU" sz="1600" dirty="0" err="1"/>
                  <a:t>тыс</a:t>
                </a:r>
                <a:r>
                  <a:rPr lang="ru-RU" sz="1600" dirty="0"/>
                  <a:t> тонн </a:t>
                </a:r>
                <a:r>
                  <a:rPr lang="ru-RU" sz="1600" dirty="0" smtClean="0"/>
                  <a:t>СО2-эквивалента</a:t>
                </a:r>
                <a:endParaRPr lang="ru-RU" sz="1600" dirty="0"/>
              </a:p>
              <a:p>
                <a:pPr>
                  <a:defRPr sz="1600"/>
                </a:pPr>
                <a:endParaRPr lang="ru-RU" sz="1600" dirty="0"/>
              </a:p>
            </c:rich>
          </c:tx>
          <c:layout>
            <c:manualLayout>
              <c:xMode val="edge"/>
              <c:yMode val="edge"/>
              <c:x val="0"/>
              <c:y val="0.1617018162525099"/>
            </c:manualLayout>
          </c:layout>
          <c:overlay val="0"/>
        </c:title>
        <c:numFmt formatCode="General" sourceLinked="1"/>
        <c:majorTickMark val="out"/>
        <c:minorTickMark val="none"/>
        <c:tickLblPos val="nextTo"/>
        <c:crossAx val="113802624"/>
        <c:crosses val="autoZero"/>
        <c:crossBetween val="between"/>
      </c:valAx>
    </c:plotArea>
    <c:legend>
      <c:legendPos val="b"/>
      <c:layout>
        <c:manualLayout>
          <c:xMode val="edge"/>
          <c:yMode val="edge"/>
          <c:x val="7.063436342396931E-2"/>
          <c:y val="0.87670888276000858"/>
          <c:w val="0.92432968331052134"/>
          <c:h val="0.1232008900630806"/>
        </c:manualLayout>
      </c:layout>
      <c:overlay val="0"/>
      <c:txPr>
        <a:bodyPr/>
        <a:lstStyle/>
        <a:p>
          <a:pPr>
            <a:defRPr sz="1600" b="1" baseline="0"/>
          </a:pPr>
          <a:endParaRPr lang="ru-RU"/>
        </a:p>
      </c:txPr>
    </c:legend>
    <c:plotVisOnly val="1"/>
    <c:dispBlanksAs val="gap"/>
    <c:showDLblsOverMax val="0"/>
  </c:chart>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5.2243927477440187E-2"/>
          <c:y val="3.3014455677785354E-2"/>
          <c:w val="0.85617471645003729"/>
          <c:h val="0.88936708439897105"/>
        </c:manualLayout>
      </c:layout>
      <c:barChart>
        <c:barDir val="col"/>
        <c:grouping val="clustered"/>
        <c:varyColors val="0"/>
        <c:ser>
          <c:idx val="0"/>
          <c:order val="0"/>
          <c:tx>
            <c:strRef>
              <c:f>Sheet1!$C$36</c:f>
              <c:strCache>
                <c:ptCount val="1"/>
                <c:pt idx="0">
                  <c:v>INDC</c:v>
                </c:pt>
              </c:strCache>
            </c:strRef>
          </c:tx>
          <c:spPr>
            <a:solidFill>
              <a:srgbClr val="C00000"/>
            </a:solidFill>
            <a:effectLst>
              <a:glow>
                <a:schemeClr val="accent1">
                  <a:alpha val="26000"/>
                </a:schemeClr>
              </a:glow>
              <a:softEdge rad="0"/>
            </a:effectLst>
          </c:spPr>
          <c:invertIfNegative val="0"/>
          <c:cat>
            <c:numRef>
              <c:f>Sheet1!$D$35:$W$35</c:f>
              <c:numCache>
                <c:formatCode>General</c:formatCode>
                <c:ptCount val="20"/>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pt idx="14">
                  <c:v>2025</c:v>
                </c:pt>
                <c:pt idx="15">
                  <c:v>2026</c:v>
                </c:pt>
                <c:pt idx="16">
                  <c:v>2027</c:v>
                </c:pt>
                <c:pt idx="17">
                  <c:v>2028</c:v>
                </c:pt>
                <c:pt idx="18">
                  <c:v>2029</c:v>
                </c:pt>
                <c:pt idx="19">
                  <c:v>2030</c:v>
                </c:pt>
              </c:numCache>
            </c:numRef>
          </c:cat>
          <c:val>
            <c:numRef>
              <c:f>Sheet1!$D$36:$W$36</c:f>
              <c:numCache>
                <c:formatCode>0%</c:formatCode>
                <c:ptCount val="20"/>
                <c:pt idx="0">
                  <c:v>-2.5894841826357151E-12</c:v>
                </c:pt>
                <c:pt idx="1">
                  <c:v>-3.6493193295171692E-6</c:v>
                </c:pt>
                <c:pt idx="2">
                  <c:v>2.8951652560561215E-7</c:v>
                </c:pt>
                <c:pt idx="3">
                  <c:v>8.9383765163655521E-6</c:v>
                </c:pt>
                <c:pt idx="4">
                  <c:v>1.0338695329607506E-5</c:v>
                </c:pt>
                <c:pt idx="5">
                  <c:v>6.1940247322989908E-4</c:v>
                </c:pt>
                <c:pt idx="6">
                  <c:v>1.6723226527551921E-3</c:v>
                </c:pt>
                <c:pt idx="7">
                  <c:v>2.6475810662743363E-3</c:v>
                </c:pt>
                <c:pt idx="8">
                  <c:v>3.7831220159747735E-3</c:v>
                </c:pt>
                <c:pt idx="9">
                  <c:v>4.5802638410075381E-3</c:v>
                </c:pt>
                <c:pt idx="10">
                  <c:v>4.8129912569819982E-3</c:v>
                </c:pt>
                <c:pt idx="11">
                  <c:v>5.8200795854033011E-3</c:v>
                </c:pt>
                <c:pt idx="12">
                  <c:v>7.0837558053129159E-3</c:v>
                </c:pt>
                <c:pt idx="13">
                  <c:v>8.8316032977775096E-3</c:v>
                </c:pt>
                <c:pt idx="14">
                  <c:v>1.0655852785686254E-2</c:v>
                </c:pt>
                <c:pt idx="15">
                  <c:v>1.2636805575356057E-2</c:v>
                </c:pt>
                <c:pt idx="16">
                  <c:v>1.3452628041966296E-2</c:v>
                </c:pt>
                <c:pt idx="17">
                  <c:v>1.337330607875265E-2</c:v>
                </c:pt>
                <c:pt idx="18">
                  <c:v>1.2594288111315409E-2</c:v>
                </c:pt>
                <c:pt idx="19">
                  <c:v>1.1265179262421753E-2</c:v>
                </c:pt>
              </c:numCache>
            </c:numRef>
          </c:val>
        </c:ser>
        <c:ser>
          <c:idx val="1"/>
          <c:order val="1"/>
          <c:tx>
            <c:strRef>
              <c:f>Sheet1!$C$37</c:f>
              <c:strCache>
                <c:ptCount val="1"/>
                <c:pt idx="0">
                  <c:v>ETS</c:v>
                </c:pt>
              </c:strCache>
            </c:strRef>
          </c:tx>
          <c:spPr>
            <a:solidFill>
              <a:srgbClr val="00B050"/>
            </a:solidFill>
          </c:spPr>
          <c:invertIfNegative val="0"/>
          <c:cat>
            <c:numRef>
              <c:f>Sheet1!$D$35:$W$35</c:f>
              <c:numCache>
                <c:formatCode>General</c:formatCode>
                <c:ptCount val="20"/>
                <c:pt idx="0">
                  <c:v>2011</c:v>
                </c:pt>
                <c:pt idx="1">
                  <c:v>2012</c:v>
                </c:pt>
                <c:pt idx="2">
                  <c:v>2013</c:v>
                </c:pt>
                <c:pt idx="3">
                  <c:v>2014</c:v>
                </c:pt>
                <c:pt idx="4">
                  <c:v>2015</c:v>
                </c:pt>
                <c:pt idx="5">
                  <c:v>2016</c:v>
                </c:pt>
                <c:pt idx="6">
                  <c:v>2017</c:v>
                </c:pt>
                <c:pt idx="7">
                  <c:v>2018</c:v>
                </c:pt>
                <c:pt idx="8">
                  <c:v>2019</c:v>
                </c:pt>
                <c:pt idx="9">
                  <c:v>2020</c:v>
                </c:pt>
                <c:pt idx="10">
                  <c:v>2021</c:v>
                </c:pt>
                <c:pt idx="11">
                  <c:v>2022</c:v>
                </c:pt>
                <c:pt idx="12">
                  <c:v>2023</c:v>
                </c:pt>
                <c:pt idx="13">
                  <c:v>2024</c:v>
                </c:pt>
                <c:pt idx="14">
                  <c:v>2025</c:v>
                </c:pt>
                <c:pt idx="15">
                  <c:v>2026</c:v>
                </c:pt>
                <c:pt idx="16">
                  <c:v>2027</c:v>
                </c:pt>
                <c:pt idx="17">
                  <c:v>2028</c:v>
                </c:pt>
                <c:pt idx="18">
                  <c:v>2029</c:v>
                </c:pt>
                <c:pt idx="19">
                  <c:v>2030</c:v>
                </c:pt>
              </c:numCache>
            </c:numRef>
          </c:cat>
          <c:val>
            <c:numRef>
              <c:f>Sheet1!$D$37:$W$37</c:f>
              <c:numCache>
                <c:formatCode>0%</c:formatCode>
                <c:ptCount val="20"/>
                <c:pt idx="0">
                  <c:v>-2.5894841826357151E-12</c:v>
                </c:pt>
                <c:pt idx="1">
                  <c:v>-3.6498776282485662E-6</c:v>
                </c:pt>
                <c:pt idx="2">
                  <c:v>2.8900426406387556E-7</c:v>
                </c:pt>
                <c:pt idx="3">
                  <c:v>8.9384254959255534E-6</c:v>
                </c:pt>
                <c:pt idx="4">
                  <c:v>1.0339321996473812E-5</c:v>
                </c:pt>
                <c:pt idx="5">
                  <c:v>4.8808160095770153E-4</c:v>
                </c:pt>
                <c:pt idx="6">
                  <c:v>1.0562197570183974E-3</c:v>
                </c:pt>
                <c:pt idx="7">
                  <c:v>1.6915428111025897E-3</c:v>
                </c:pt>
                <c:pt idx="8">
                  <c:v>2.5099781019373513E-3</c:v>
                </c:pt>
                <c:pt idx="9">
                  <c:v>4.1300957917387556E-3</c:v>
                </c:pt>
                <c:pt idx="10">
                  <c:v>4.9887576370423736E-3</c:v>
                </c:pt>
                <c:pt idx="11">
                  <c:v>6.4208418054136022E-3</c:v>
                </c:pt>
                <c:pt idx="12">
                  <c:v>7.7039819885391771E-3</c:v>
                </c:pt>
                <c:pt idx="13">
                  <c:v>8.688737902473485E-3</c:v>
                </c:pt>
                <c:pt idx="14">
                  <c:v>9.73509870018242E-3</c:v>
                </c:pt>
                <c:pt idx="15">
                  <c:v>1.0243319469049859E-2</c:v>
                </c:pt>
                <c:pt idx="16">
                  <c:v>1.00139831488258E-2</c:v>
                </c:pt>
                <c:pt idx="17">
                  <c:v>9.2128479422704454E-3</c:v>
                </c:pt>
                <c:pt idx="18">
                  <c:v>7.955199767822484E-3</c:v>
                </c:pt>
                <c:pt idx="19">
                  <c:v>6.3352108021925988E-3</c:v>
                </c:pt>
              </c:numCache>
            </c:numRef>
          </c:val>
        </c:ser>
        <c:dLbls>
          <c:showLegendKey val="0"/>
          <c:showVal val="0"/>
          <c:showCatName val="0"/>
          <c:showSerName val="0"/>
          <c:showPercent val="0"/>
          <c:showBubbleSize val="0"/>
        </c:dLbls>
        <c:gapWidth val="136"/>
        <c:overlap val="23"/>
        <c:axId val="16582912"/>
        <c:axId val="16588800"/>
      </c:barChart>
      <c:catAx>
        <c:axId val="16582912"/>
        <c:scaling>
          <c:orientation val="minMax"/>
        </c:scaling>
        <c:delete val="0"/>
        <c:axPos val="b"/>
        <c:numFmt formatCode="General" sourceLinked="1"/>
        <c:majorTickMark val="out"/>
        <c:minorTickMark val="none"/>
        <c:tickLblPos val="nextTo"/>
        <c:txPr>
          <a:bodyPr rot="-5400000" vert="horz"/>
          <a:lstStyle/>
          <a:p>
            <a:pPr>
              <a:defRPr/>
            </a:pPr>
            <a:endParaRPr lang="ru-RU"/>
          </a:p>
        </c:txPr>
        <c:crossAx val="16588800"/>
        <c:crosses val="autoZero"/>
        <c:auto val="1"/>
        <c:lblAlgn val="ctr"/>
        <c:lblOffset val="100"/>
        <c:noMultiLvlLbl val="0"/>
      </c:catAx>
      <c:valAx>
        <c:axId val="16588800"/>
        <c:scaling>
          <c:orientation val="minMax"/>
          <c:max val="2.0000000000000004E-2"/>
          <c:min val="-2.0000000000000004E-2"/>
        </c:scaling>
        <c:delete val="0"/>
        <c:axPos val="l"/>
        <c:majorGridlines/>
        <c:numFmt formatCode="0%" sourceLinked="1"/>
        <c:majorTickMark val="out"/>
        <c:minorTickMark val="none"/>
        <c:tickLblPos val="nextTo"/>
        <c:crossAx val="16582912"/>
        <c:crosses val="autoZero"/>
        <c:crossBetween val="between"/>
        <c:majorUnit val="1.0000000000000002E-2"/>
      </c:valAx>
      <c:spPr>
        <a:noFill/>
        <a:ln w="25400">
          <a:noFill/>
        </a:ln>
      </c:spPr>
    </c:plotArea>
    <c:legend>
      <c:legendPos val="r"/>
      <c:layout>
        <c:manualLayout>
          <c:xMode val="edge"/>
          <c:yMode val="edge"/>
          <c:x val="0.21109919695339019"/>
          <c:y val="0.75282474466256311"/>
          <c:w val="0.20893935945868033"/>
          <c:h val="0.14656870018907212"/>
        </c:manualLayout>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8.2909789673102599E-2"/>
          <c:y val="2.2412209362671003E-2"/>
          <c:w val="0.78669847635090728"/>
          <c:h val="0.90126779607094487"/>
        </c:manualLayout>
      </c:layout>
      <c:areaChart>
        <c:grouping val="stacked"/>
        <c:varyColors val="0"/>
        <c:ser>
          <c:idx val="0"/>
          <c:order val="0"/>
          <c:tx>
            <c:strRef>
              <c:f>GS!$P$182</c:f>
              <c:strCache>
                <c:ptCount val="1"/>
                <c:pt idx="0">
                  <c:v>LOWER</c:v>
                </c:pt>
              </c:strCache>
            </c:strRef>
          </c:tx>
          <c:spPr>
            <a:noFill/>
          </c:spPr>
          <c:cat>
            <c:numRef>
              <c:f>GS!$Q$181:$U$181</c:f>
              <c:numCache>
                <c:formatCode>General</c:formatCode>
                <c:ptCount val="5"/>
                <c:pt idx="0">
                  <c:v>2011</c:v>
                </c:pt>
                <c:pt idx="1">
                  <c:v>2015</c:v>
                </c:pt>
                <c:pt idx="2">
                  <c:v>2020</c:v>
                </c:pt>
                <c:pt idx="3">
                  <c:v>2025</c:v>
                </c:pt>
                <c:pt idx="4">
                  <c:v>2030</c:v>
                </c:pt>
              </c:numCache>
            </c:numRef>
          </c:cat>
          <c:val>
            <c:numRef>
              <c:f>GS!$Q$182:$U$182</c:f>
              <c:numCache>
                <c:formatCode>0.0</c:formatCode>
                <c:ptCount val="5"/>
                <c:pt idx="0">
                  <c:v>304.67393892954397</c:v>
                </c:pt>
                <c:pt idx="1">
                  <c:v>325.12979004239196</c:v>
                </c:pt>
                <c:pt idx="2">
                  <c:v>329.00145291397803</c:v>
                </c:pt>
                <c:pt idx="3">
                  <c:v>329.00160382378232</c:v>
                </c:pt>
                <c:pt idx="4">
                  <c:v>329.00215222246999</c:v>
                </c:pt>
              </c:numCache>
            </c:numRef>
          </c:val>
          <c:extLst xmlns:c16r2="http://schemas.microsoft.com/office/drawing/2015/06/chart">
            <c:ext xmlns:c16="http://schemas.microsoft.com/office/drawing/2014/chart" uri="{C3380CC4-5D6E-409C-BE32-E72D297353CC}">
              <c16:uniqueId val="{00000000-7379-4BC4-BF9D-F01ACDDD658D}"/>
            </c:ext>
          </c:extLst>
        </c:ser>
        <c:ser>
          <c:idx val="2"/>
          <c:order val="2"/>
          <c:tx>
            <c:strRef>
              <c:f>GS!$P$184</c:f>
              <c:strCache>
                <c:ptCount val="1"/>
                <c:pt idx="0">
                  <c:v>Электростанции</c:v>
                </c:pt>
              </c:strCache>
            </c:strRef>
          </c:tx>
          <c:spPr>
            <a:solidFill>
              <a:srgbClr val="FFFF00"/>
            </a:solidFill>
          </c:spPr>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3-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4-7379-4BC4-BF9D-F01ACDDD658D}"/>
                </c:ext>
              </c:extLst>
            </c:dLbl>
            <c:dLbl>
              <c:idx val="4"/>
              <c:layout>
                <c:manualLayout>
                  <c:x val="9.8348820705719306E-2"/>
                  <c:y val="2.2804772904220269E-2"/>
                </c:manualLayout>
              </c:layout>
              <c:tx>
                <c:rich>
                  <a:bodyPr/>
                  <a:lstStyle/>
                  <a:p>
                    <a:r>
                      <a:rPr lang="ru-RU" dirty="0"/>
                      <a:t>Электростанции; </a:t>
                    </a:r>
                    <a:r>
                      <a:rPr lang="ru-RU" dirty="0" smtClean="0"/>
                      <a:t>40,6 </a:t>
                    </a:r>
                    <a:r>
                      <a:rPr lang="ru-RU" sz="800" dirty="0" smtClean="0"/>
                      <a:t>млн.т.СО2 </a:t>
                    </a:r>
                    <a:r>
                      <a:rPr lang="ru-RU" sz="800" dirty="0" err="1" smtClean="0"/>
                      <a:t>экв</a:t>
                    </a:r>
                    <a:r>
                      <a:rPr lang="ru-RU" sz="800" dirty="0" smtClean="0"/>
                      <a:t>.</a:t>
                    </a:r>
                    <a:endParaRPr lang="ru-RU"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5-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6-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7-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8-7379-4BC4-BF9D-F01ACDDD658D}"/>
                </c:ext>
              </c:extLst>
            </c:dLbl>
            <c:dLbl>
              <c:idx val="8"/>
              <c:layout>
                <c:manualLayout>
                  <c:x val="9.6697577187521047E-2"/>
                  <c:y val="7.4073218373934896E-17"/>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9-7379-4BC4-BF9D-F01ACDDD658D}"/>
                </c:ext>
              </c:extLst>
            </c:dLbl>
            <c:spPr>
              <a:noFill/>
              <a:ln>
                <a:noFill/>
              </a:ln>
              <a:effectLst/>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GS!$Q$184:$U$184</c:f>
              <c:numCache>
                <c:formatCode>0.0</c:formatCode>
                <c:ptCount val="5"/>
                <c:pt idx="0">
                  <c:v>0</c:v>
                </c:pt>
                <c:pt idx="1">
                  <c:v>0</c:v>
                </c:pt>
                <c:pt idx="2">
                  <c:v>2.4586509129682623</c:v>
                </c:pt>
                <c:pt idx="3">
                  <c:v>24.495232161890886</c:v>
                </c:pt>
                <c:pt idx="4">
                  <c:v>40.632571104374165</c:v>
                </c:pt>
              </c:numCache>
            </c:numRef>
          </c:val>
          <c:extLst xmlns:c16r2="http://schemas.microsoft.com/office/drawing/2015/06/chart">
            <c:ext xmlns:c16="http://schemas.microsoft.com/office/drawing/2014/chart" uri="{C3380CC4-5D6E-409C-BE32-E72D297353CC}">
              <c16:uniqueId val="{0000000A-7379-4BC4-BF9D-F01ACDDD658D}"/>
            </c:ext>
          </c:extLst>
        </c:ser>
        <c:ser>
          <c:idx val="3"/>
          <c:order val="3"/>
          <c:tx>
            <c:strRef>
              <c:f>GS!$P$185</c:f>
              <c:strCache>
                <c:ptCount val="1"/>
                <c:pt idx="0">
                  <c:v>Котельные</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B-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C-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D-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E-7379-4BC4-BF9D-F01ACDDD658D}"/>
                </c:ext>
              </c:extLst>
            </c:dLbl>
            <c:dLbl>
              <c:idx val="4"/>
              <c:layout>
                <c:manualLayout>
                  <c:x val="0.10069381853677167"/>
                  <c:y val="-6.9384939456471877E-3"/>
                </c:manualLayout>
              </c:layout>
              <c:tx>
                <c:rich>
                  <a:bodyPr/>
                  <a:lstStyle/>
                  <a:p>
                    <a:r>
                      <a:rPr lang="ru-RU" dirty="0"/>
                      <a:t>Котельные; </a:t>
                    </a:r>
                    <a:r>
                      <a:rPr lang="ru-RU" dirty="0" smtClean="0"/>
                      <a:t>14,3 </a:t>
                    </a:r>
                    <a:r>
                      <a:rPr lang="ru-RU" sz="800" dirty="0" smtClean="0"/>
                      <a:t>млн.т.СО2 </a:t>
                    </a:r>
                    <a:r>
                      <a:rPr lang="ru-RU" sz="800" dirty="0" err="1" smtClean="0"/>
                      <a:t>экв</a:t>
                    </a:r>
                    <a:r>
                      <a:rPr lang="ru-RU" sz="800" dirty="0" smtClean="0"/>
                      <a:t>.</a:t>
                    </a:r>
                    <a:endParaRPr lang="ru-RU"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0F-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0-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1-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2-7379-4BC4-BF9D-F01ACDDD658D}"/>
                </c:ext>
              </c:extLst>
            </c:dLbl>
            <c:dLbl>
              <c:idx val="8"/>
              <c:layout>
                <c:manualLayout>
                  <c:x val="0.10110613255976811"/>
                  <c:y val="-1.5907102521275769E-6"/>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3-7379-4BC4-BF9D-F01ACDDD658D}"/>
                </c:ext>
              </c:extLst>
            </c:dLbl>
            <c:spPr>
              <a:noFill/>
              <a:ln>
                <a:noFill/>
              </a:ln>
              <a:effectLst/>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GS!$Q$185:$U$185</c:f>
              <c:numCache>
                <c:formatCode>0.0</c:formatCode>
                <c:ptCount val="5"/>
                <c:pt idx="0">
                  <c:v>0</c:v>
                </c:pt>
                <c:pt idx="1">
                  <c:v>0</c:v>
                </c:pt>
                <c:pt idx="2">
                  <c:v>4.6856680993742934</c:v>
                </c:pt>
                <c:pt idx="3">
                  <c:v>7.9621680210117702</c:v>
                </c:pt>
                <c:pt idx="4">
                  <c:v>14.299026249155864</c:v>
                </c:pt>
              </c:numCache>
            </c:numRef>
          </c:val>
          <c:extLst xmlns:c16r2="http://schemas.microsoft.com/office/drawing/2015/06/chart">
            <c:ext xmlns:c16="http://schemas.microsoft.com/office/drawing/2014/chart" uri="{C3380CC4-5D6E-409C-BE32-E72D297353CC}">
              <c16:uniqueId val="{00000014-7379-4BC4-BF9D-F01ACDDD658D}"/>
            </c:ext>
          </c:extLst>
        </c:ser>
        <c:ser>
          <c:idx val="4"/>
          <c:order val="4"/>
          <c:tx>
            <c:strRef>
              <c:f>GS!$P$186</c:f>
              <c:strCache>
                <c:ptCount val="1"/>
                <c:pt idx="0">
                  <c:v>Добыча угля</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5-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6-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7-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8-7379-4BC4-BF9D-F01ACDDD658D}"/>
                </c:ext>
              </c:extLst>
            </c:dLbl>
            <c:dLbl>
              <c:idx val="4"/>
              <c:layout>
                <c:manualLayout>
                  <c:x val="0.10370451431279021"/>
                  <c:y val="-2.0202093961985941E-3"/>
                </c:manualLayout>
              </c:layout>
              <c:tx>
                <c:rich>
                  <a:bodyPr/>
                  <a:lstStyle/>
                  <a:p>
                    <a:r>
                      <a:rPr lang="ru-RU" dirty="0"/>
                      <a:t>Добыча угля; </a:t>
                    </a:r>
                    <a:r>
                      <a:rPr lang="ru-RU" dirty="0" smtClean="0"/>
                      <a:t>21,7 </a:t>
                    </a:r>
                    <a:r>
                      <a:rPr lang="ru-RU" sz="800" dirty="0" smtClean="0"/>
                      <a:t>млн.т.СО2 </a:t>
                    </a:r>
                    <a:r>
                      <a:rPr lang="ru-RU" sz="800" dirty="0" err="1" smtClean="0"/>
                      <a:t>экв</a:t>
                    </a:r>
                    <a:r>
                      <a:rPr lang="ru-RU" sz="800" dirty="0" smtClean="0"/>
                      <a:t>.</a:t>
                    </a:r>
                    <a:endParaRPr lang="ru-RU" sz="800"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9-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A-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B-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C-7379-4BC4-BF9D-F01ACDDD658D}"/>
                </c:ext>
              </c:extLst>
            </c:dLbl>
            <c:dLbl>
              <c:idx val="8"/>
              <c:layout>
                <c:manualLayout>
                  <c:x val="6.8863911102174713E-2"/>
                  <c:y val="-1.4132188021951798E-2"/>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1D-7379-4BC4-BF9D-F01ACDDD658D}"/>
                </c:ext>
              </c:extLst>
            </c:dLbl>
            <c:spPr>
              <a:noFill/>
              <a:ln>
                <a:noFill/>
              </a:ln>
              <a:effectLst/>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GS!$Q$186:$U$186</c:f>
              <c:numCache>
                <c:formatCode>0.0</c:formatCode>
                <c:ptCount val="5"/>
                <c:pt idx="0">
                  <c:v>0</c:v>
                </c:pt>
                <c:pt idx="1">
                  <c:v>0</c:v>
                </c:pt>
                <c:pt idx="2">
                  <c:v>1.1981662618342501</c:v>
                </c:pt>
                <c:pt idx="3">
                  <c:v>5.8806136897363324</c:v>
                </c:pt>
                <c:pt idx="4">
                  <c:v>21.661611878987582</c:v>
                </c:pt>
              </c:numCache>
            </c:numRef>
          </c:val>
          <c:extLst xmlns:c16r2="http://schemas.microsoft.com/office/drawing/2015/06/chart">
            <c:ext xmlns:c16="http://schemas.microsoft.com/office/drawing/2014/chart" uri="{C3380CC4-5D6E-409C-BE32-E72D297353CC}">
              <c16:uniqueId val="{0000001E-7379-4BC4-BF9D-F01ACDDD658D}"/>
            </c:ext>
          </c:extLst>
        </c:ser>
        <c:ser>
          <c:idx val="5"/>
          <c:order val="5"/>
          <c:tx>
            <c:strRef>
              <c:f>GS!$P$187</c:f>
              <c:strCache>
                <c:ptCount val="1"/>
                <c:pt idx="0">
                  <c:v>Нефтегазовый</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1F-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0-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1-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2-7379-4BC4-BF9D-F01ACDDD658D}"/>
                </c:ext>
              </c:extLst>
            </c:dLbl>
            <c:dLbl>
              <c:idx val="4"/>
              <c:layout>
                <c:manualLayout>
                  <c:x val="9.958264302399171E-2"/>
                  <c:y val="2.0286069682961996E-2"/>
                </c:manualLayout>
              </c:layout>
              <c:tx>
                <c:rich>
                  <a:bodyPr/>
                  <a:lstStyle/>
                  <a:p>
                    <a:r>
                      <a:rPr lang="ru-RU" dirty="0"/>
                      <a:t>Нефтегазовый; </a:t>
                    </a:r>
                    <a:r>
                      <a:rPr lang="ru-RU" dirty="0" smtClean="0"/>
                      <a:t>5,8 </a:t>
                    </a:r>
                    <a:r>
                      <a:rPr lang="ru-RU" sz="800" dirty="0" smtClean="0"/>
                      <a:t>млн.т.СО2 </a:t>
                    </a:r>
                    <a:r>
                      <a:rPr lang="ru-RU" sz="800" dirty="0" err="1" smtClean="0"/>
                      <a:t>экв</a:t>
                    </a:r>
                    <a:r>
                      <a:rPr lang="ru-RU" sz="800" dirty="0" smtClean="0"/>
                      <a:t>.</a:t>
                    </a:r>
                    <a:endParaRPr lang="ru-RU" sz="800"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3-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4-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5-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6-7379-4BC4-BF9D-F01ACDDD658D}"/>
                </c:ext>
              </c:extLst>
            </c:dLbl>
            <c:dLbl>
              <c:idx val="8"/>
              <c:layout>
                <c:manualLayout>
                  <c:x val="7.0336392143274404E-2"/>
                  <c:y val="2.0186113099498926E-3"/>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7-7379-4BC4-BF9D-F01ACDDD658D}"/>
                </c:ext>
              </c:extLst>
            </c:dLbl>
            <c:spPr>
              <a:noFill/>
              <a:ln>
                <a:noFill/>
              </a:ln>
              <a:effectLst/>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GS!$Q$187:$U$187</c:f>
              <c:numCache>
                <c:formatCode>0.0</c:formatCode>
                <c:ptCount val="5"/>
                <c:pt idx="0">
                  <c:v>0</c:v>
                </c:pt>
                <c:pt idx="1">
                  <c:v>0</c:v>
                </c:pt>
                <c:pt idx="2">
                  <c:v>2.2127883805045467</c:v>
                </c:pt>
                <c:pt idx="3">
                  <c:v>5.0812493819555478</c:v>
                </c:pt>
                <c:pt idx="4">
                  <c:v>5.8108336855333889</c:v>
                </c:pt>
              </c:numCache>
            </c:numRef>
          </c:val>
          <c:extLst xmlns:c16r2="http://schemas.microsoft.com/office/drawing/2015/06/chart">
            <c:ext xmlns:c16="http://schemas.microsoft.com/office/drawing/2014/chart" uri="{C3380CC4-5D6E-409C-BE32-E72D297353CC}">
              <c16:uniqueId val="{00000028-7379-4BC4-BF9D-F01ACDDD658D}"/>
            </c:ext>
          </c:extLst>
        </c:ser>
        <c:ser>
          <c:idx val="6"/>
          <c:order val="6"/>
          <c:tx>
            <c:strRef>
              <c:f>GS!$P$188</c:f>
              <c:strCache>
                <c:ptCount val="1"/>
                <c:pt idx="0">
                  <c:v>Транспорт</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9-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A-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B-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2C-7379-4BC4-BF9D-F01ACDDD658D}"/>
                </c:ext>
              </c:extLst>
            </c:dLbl>
            <c:dLbl>
              <c:idx val="4"/>
              <c:layout>
                <c:manualLayout>
                  <c:x val="0.10505220463803612"/>
                  <c:y val="-1.8181884565787371E-2"/>
                </c:manualLayout>
              </c:layout>
              <c:tx>
                <c:rich>
                  <a:bodyPr/>
                  <a:lstStyle/>
                  <a:p>
                    <a:r>
                      <a:rPr lang="ru-RU" dirty="0"/>
                      <a:t>Транспорт; </a:t>
                    </a:r>
                    <a:r>
                      <a:rPr lang="ru-RU" dirty="0" smtClean="0"/>
                      <a:t>1,7 </a:t>
                    </a:r>
                    <a:r>
                      <a:rPr lang="ru-RU" sz="800" dirty="0" smtClean="0"/>
                      <a:t>млн.т.СО2 </a:t>
                    </a:r>
                    <a:r>
                      <a:rPr lang="ru-RU" sz="800" dirty="0" err="1" smtClean="0"/>
                      <a:t>экв</a:t>
                    </a:r>
                    <a:r>
                      <a:rPr lang="ru-RU" sz="800" dirty="0" smtClean="0"/>
                      <a:t>.</a:t>
                    </a:r>
                    <a:endParaRPr lang="ru-RU" sz="800"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D-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E-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2F-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0-7379-4BC4-BF9D-F01ACDDD658D}"/>
                </c:ext>
              </c:extLst>
            </c:dLbl>
            <c:dLbl>
              <c:idx val="8"/>
              <c:layout>
                <c:manualLayout>
                  <c:x val="5.1277318582692508E-2"/>
                  <c:y val="0"/>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1-7379-4BC4-BF9D-F01ACDDD658D}"/>
                </c:ext>
              </c:extLst>
            </c:dLbl>
            <c:spPr>
              <a:noFill/>
              <a:ln>
                <a:noFill/>
              </a:ln>
              <a:effectLst/>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GS!$Q$188:$U$188</c:f>
              <c:numCache>
                <c:formatCode>0.0</c:formatCode>
                <c:ptCount val="5"/>
                <c:pt idx="0">
                  <c:v>0</c:v>
                </c:pt>
                <c:pt idx="1">
                  <c:v>0</c:v>
                </c:pt>
                <c:pt idx="2">
                  <c:v>0.11193551761275364</c:v>
                </c:pt>
                <c:pt idx="3">
                  <c:v>0.40274920362569533</c:v>
                </c:pt>
                <c:pt idx="4">
                  <c:v>1.6669057901924598</c:v>
                </c:pt>
              </c:numCache>
            </c:numRef>
          </c:val>
          <c:extLst xmlns:c16r2="http://schemas.microsoft.com/office/drawing/2015/06/chart">
            <c:ext xmlns:c16="http://schemas.microsoft.com/office/drawing/2014/chart" uri="{C3380CC4-5D6E-409C-BE32-E72D297353CC}">
              <c16:uniqueId val="{00000032-7379-4BC4-BF9D-F01ACDDD658D}"/>
            </c:ext>
          </c:extLst>
        </c:ser>
        <c:ser>
          <c:idx val="7"/>
          <c:order val="7"/>
          <c:tx>
            <c:strRef>
              <c:f>GS!$P$189</c:f>
              <c:strCache>
                <c:ptCount val="1"/>
                <c:pt idx="0">
                  <c:v>Другие (Промышленность, Коммерческий, ЖКХ, Отходы, Сельское хозяйство)</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33-7379-4BC4-BF9D-F01ACDDD658D}"/>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34-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35-7379-4BC4-BF9D-F01ACDDD658D}"/>
                </c:ext>
              </c:extLst>
            </c:dLbl>
            <c:dLbl>
              <c:idx val="3"/>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36-7379-4BC4-BF9D-F01ACDDD658D}"/>
                </c:ext>
              </c:extLst>
            </c:dLbl>
            <c:dLbl>
              <c:idx val="4"/>
              <c:layout>
                <c:manualLayout>
                  <c:x val="9.7991933281559362E-2"/>
                  <c:y val="-8.2215925395672976E-2"/>
                </c:manualLayout>
              </c:layout>
              <c:tx>
                <c:rich>
                  <a:bodyPr/>
                  <a:lstStyle/>
                  <a:p>
                    <a:r>
                      <a:rPr lang="ru-RU" dirty="0"/>
                      <a:t>Другие (Промышленность, </a:t>
                    </a:r>
                    <a:r>
                      <a:rPr lang="ru-RU" dirty="0" smtClean="0"/>
                      <a:t>ЖКХ</a:t>
                    </a:r>
                    <a:r>
                      <a:rPr lang="ru-RU" dirty="0"/>
                      <a:t>, Отходы, Сельское хозяйство); </a:t>
                    </a:r>
                    <a:r>
                      <a:rPr lang="ru-RU" dirty="0" smtClean="0"/>
                      <a:t>10,5 </a:t>
                    </a:r>
                    <a:r>
                      <a:rPr lang="ru-RU" sz="800" dirty="0" err="1" smtClean="0"/>
                      <a:t>млн.т</a:t>
                    </a:r>
                    <a:r>
                      <a:rPr lang="ru-RU" sz="800" dirty="0" smtClean="0"/>
                      <a:t> СО2</a:t>
                    </a:r>
                    <a:r>
                      <a:rPr lang="ru-RU" sz="800" baseline="0" dirty="0" smtClean="0"/>
                      <a:t> </a:t>
                    </a:r>
                    <a:r>
                      <a:rPr lang="ru-RU" sz="800" baseline="0" dirty="0" err="1" smtClean="0"/>
                      <a:t>экв</a:t>
                    </a:r>
                    <a:r>
                      <a:rPr lang="ru-RU" sz="800" baseline="0" dirty="0" smtClean="0"/>
                      <a:t>.</a:t>
                    </a:r>
                    <a:endParaRPr lang="ru-RU" sz="800" dirty="0"/>
                  </a:p>
                </c:rich>
              </c:tx>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7-7379-4BC4-BF9D-F01ACDDD658D}"/>
                </c:ext>
              </c:extLst>
            </c:dLbl>
            <c:dLbl>
              <c:idx val="5"/>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8-7379-4BC4-BF9D-F01ACDDD658D}"/>
                </c:ext>
              </c:extLst>
            </c:dLbl>
            <c:dLbl>
              <c:idx val="6"/>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9-7379-4BC4-BF9D-F01ACDDD658D}"/>
                </c:ext>
              </c:extLst>
            </c:dLbl>
            <c:dLbl>
              <c:idx val="7"/>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A-7379-4BC4-BF9D-F01ACDDD658D}"/>
                </c:ext>
              </c:extLst>
            </c:dLbl>
            <c:dLbl>
              <c:idx val="8"/>
              <c:layout>
                <c:manualLayout>
                  <c:x val="-0.17594919161287206"/>
                  <c:y val="4.3341286884593974E-2"/>
                </c:manualLayout>
              </c:layout>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B-7379-4BC4-BF9D-F01ACDDD658D}"/>
                </c:ext>
              </c:extLst>
            </c:dLbl>
            <c:spPr>
              <a:ln>
                <a:solidFill>
                  <a:schemeClr val="bg1"/>
                </a:solidFill>
              </a:ln>
            </c:spPr>
            <c:showLegendKey val="0"/>
            <c:showVal val="1"/>
            <c:showCatName val="0"/>
            <c:showSerName val="1"/>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GS!$Q$189:$U$189</c:f>
              <c:numCache>
                <c:formatCode>0.0</c:formatCode>
                <c:ptCount val="5"/>
                <c:pt idx="0">
                  <c:v>0</c:v>
                </c:pt>
                <c:pt idx="1">
                  <c:v>-2.0190782379359093E-13</c:v>
                </c:pt>
                <c:pt idx="2">
                  <c:v>0.18878656776947375</c:v>
                </c:pt>
                <c:pt idx="3">
                  <c:v>1.2874209468340678</c:v>
                </c:pt>
                <c:pt idx="4">
                  <c:v>10.45856196879561</c:v>
                </c:pt>
              </c:numCache>
            </c:numRef>
          </c:val>
          <c:extLst xmlns:c16r2="http://schemas.microsoft.com/office/drawing/2015/06/chart">
            <c:ext xmlns:c16="http://schemas.microsoft.com/office/drawing/2014/chart" uri="{C3380CC4-5D6E-409C-BE32-E72D297353CC}">
              <c16:uniqueId val="{0000003C-7379-4BC4-BF9D-F01ACDDD658D}"/>
            </c:ext>
          </c:extLst>
        </c:ser>
        <c:dLbls>
          <c:showLegendKey val="0"/>
          <c:showVal val="0"/>
          <c:showCatName val="0"/>
          <c:showSerName val="0"/>
          <c:showPercent val="0"/>
          <c:showBubbleSize val="0"/>
        </c:dLbls>
        <c:axId val="17981824"/>
        <c:axId val="17983360"/>
      </c:areaChart>
      <c:lineChart>
        <c:grouping val="standard"/>
        <c:varyColors val="0"/>
        <c:ser>
          <c:idx val="1"/>
          <c:order val="1"/>
          <c:tx>
            <c:strRef>
              <c:f>GS!$P$183</c:f>
              <c:strCache>
                <c:ptCount val="1"/>
                <c:pt idx="0">
                  <c:v>INDC сценарий (- 15% 1990)</c:v>
                </c:pt>
              </c:strCache>
            </c:strRef>
          </c:tx>
          <c:spPr>
            <a:ln w="38100">
              <a:solidFill>
                <a:srgbClr val="00B050"/>
              </a:solidFill>
              <a:prstDash val="solid"/>
            </a:ln>
          </c:spPr>
          <c:marker>
            <c:symbol val="none"/>
          </c:marker>
          <c:dLbls>
            <c:dLbl>
              <c:idx val="3"/>
              <c:layout>
                <c:manualLayout>
                  <c:x val="0.14923355877586691"/>
                  <c:y val="4.2688647007372293E-2"/>
                </c:manualLayout>
              </c:layout>
              <c:tx>
                <c:rich>
                  <a:bodyPr/>
                  <a:lstStyle/>
                  <a:p>
                    <a:pPr>
                      <a:defRPr/>
                    </a:pPr>
                    <a:r>
                      <a:rPr lang="ru-RU" dirty="0"/>
                      <a:t>INDC сценарий (- 15% 1990); </a:t>
                    </a:r>
                    <a:r>
                      <a:rPr lang="ru-RU" dirty="0" smtClean="0"/>
                      <a:t>329,0 млн.т.СО2 </a:t>
                    </a:r>
                    <a:r>
                      <a:rPr lang="ru-RU" dirty="0" err="1" smtClean="0"/>
                      <a:t>экв</a:t>
                    </a:r>
                    <a:r>
                      <a:rPr lang="ru-RU" dirty="0" smtClean="0"/>
                      <a:t>.</a:t>
                    </a:r>
                    <a:endParaRPr lang="ru-RU" dirty="0"/>
                  </a:p>
                </c:rich>
              </c:tx>
              <c:spPr>
                <a:ln w="38100">
                  <a:solidFill>
                    <a:srgbClr val="00B050"/>
                  </a:solidFill>
                </a:ln>
              </c:spPr>
              <c:showLegendKey val="0"/>
              <c:showVal val="1"/>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D-7379-4BC4-BF9D-F01ACDDD658D}"/>
                </c:ext>
              </c:extLst>
            </c:dLbl>
            <c:dLbl>
              <c:idx val="8"/>
              <c:layout>
                <c:manualLayout>
                  <c:x val="-0.16848261820027582"/>
                  <c:y val="2.6242576458326717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3E-7379-4BC4-BF9D-F01ACDDD658D}"/>
                </c:ext>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GS!$Q$183:$U$183</c:f>
              <c:numCache>
                <c:formatCode>0.0</c:formatCode>
                <c:ptCount val="5"/>
                <c:pt idx="0">
                  <c:v>304.67393892954397</c:v>
                </c:pt>
                <c:pt idx="1">
                  <c:v>325.12979004239196</c:v>
                </c:pt>
                <c:pt idx="2">
                  <c:v>329.00145291397803</c:v>
                </c:pt>
                <c:pt idx="3">
                  <c:v>329.00160382378232</c:v>
                </c:pt>
                <c:pt idx="4">
                  <c:v>329.00215222246999</c:v>
                </c:pt>
              </c:numCache>
            </c:numRef>
          </c:val>
          <c:smooth val="0"/>
          <c:extLst xmlns:c16r2="http://schemas.microsoft.com/office/drawing/2015/06/chart">
            <c:ext xmlns:c16="http://schemas.microsoft.com/office/drawing/2014/chart" uri="{C3380CC4-5D6E-409C-BE32-E72D297353CC}">
              <c16:uniqueId val="{0000003F-7379-4BC4-BF9D-F01ACDDD658D}"/>
            </c:ext>
          </c:extLst>
        </c:ser>
        <c:ser>
          <c:idx val="8"/>
          <c:order val="8"/>
          <c:tx>
            <c:strRef>
              <c:f>GS!$P$190</c:f>
              <c:strCache>
                <c:ptCount val="1"/>
                <c:pt idx="0">
                  <c:v>Базовый сценарий</c:v>
                </c:pt>
              </c:strCache>
            </c:strRef>
          </c:tx>
          <c:spPr>
            <a:ln w="38100">
              <a:solidFill>
                <a:schemeClr val="accent6">
                  <a:lumMod val="50000"/>
                </a:schemeClr>
              </a:solidFill>
            </a:ln>
          </c:spPr>
          <c:marker>
            <c:symbol val="none"/>
          </c:marker>
          <c:dLbls>
            <c:dLbl>
              <c:idx val="1"/>
              <c:layout>
                <c:manualLayout>
                  <c:x val="0"/>
                  <c:y val="2.0202020202020211E-2"/>
                </c:manualLayout>
              </c:layout>
              <c:showLegendKey val="0"/>
              <c:showVal val="1"/>
              <c:showCatName val="0"/>
              <c:showSerName val="0"/>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40-7379-4BC4-BF9D-F01ACDDD658D}"/>
                </c:ext>
              </c:extLst>
            </c:dLbl>
            <c:dLbl>
              <c:idx val="2"/>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41-7379-4BC4-BF9D-F01ACDDD658D}"/>
                </c:ext>
              </c:extLst>
            </c:dLbl>
            <c:dLbl>
              <c:idx val="3"/>
              <c:layout>
                <c:manualLayout>
                  <c:x val="-6.7236480992100616E-3"/>
                  <c:y val="-0.31923301870582005"/>
                </c:manualLayout>
              </c:layout>
              <c:tx>
                <c:rich>
                  <a:bodyPr/>
                  <a:lstStyle/>
                  <a:p>
                    <a:pPr>
                      <a:defRPr/>
                    </a:pPr>
                    <a:r>
                      <a:rPr lang="ru-RU" dirty="0"/>
                      <a:t>Базовый </a:t>
                    </a:r>
                    <a:r>
                      <a:rPr lang="ru-RU" dirty="0" smtClean="0"/>
                      <a:t>сценарий 420 млн.т.СО2 </a:t>
                    </a:r>
                    <a:r>
                      <a:rPr lang="ru-RU" dirty="0" err="1" smtClean="0"/>
                      <a:t>экв</a:t>
                    </a:r>
                    <a:r>
                      <a:rPr lang="ru-RU" dirty="0" smtClean="0"/>
                      <a:t>.</a:t>
                    </a:r>
                    <a:endParaRPr lang="ru-RU" dirty="0"/>
                  </a:p>
                </c:rich>
              </c:tx>
              <c:spPr>
                <a:ln w="38100">
                  <a:solidFill>
                    <a:schemeClr val="accent6">
                      <a:lumMod val="50000"/>
                    </a:schemeClr>
                  </a:solidFill>
                </a:ln>
              </c:spPr>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42-7379-4BC4-BF9D-F01ACDDD658D}"/>
                </c:ext>
              </c:extLst>
            </c:dLbl>
            <c:dLbl>
              <c:idx val="4"/>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43-7379-4BC4-BF9D-F01ACDDD658D}"/>
                </c:ext>
              </c:extLst>
            </c:dLbl>
            <c:dLbl>
              <c:idx val="5"/>
              <c:layout>
                <c:manualLayout>
                  <c:x val="-0.16124919764961693"/>
                  <c:y val="-6.2626262626262627E-2"/>
                </c:manualLayout>
              </c:layout>
              <c:spPr>
                <a:ln>
                  <a:solidFill>
                    <a:schemeClr val="tx1"/>
                  </a:solidFill>
                </a:ln>
              </c:spPr>
              <c:txPr>
                <a:bodyPr/>
                <a:lstStyle/>
                <a:p>
                  <a:pPr>
                    <a:defRPr/>
                  </a:pPr>
                  <a:endParaRPr lang="ru-RU"/>
                </a:p>
              </c:txPr>
              <c:showLegendKey val="0"/>
              <c:showVal val="0"/>
              <c:showCatName val="0"/>
              <c:showSerName val="1"/>
              <c:showPercent val="0"/>
              <c:showBubbleSize val="0"/>
              <c:extLst xmlns:c16r2="http://schemas.microsoft.com/office/drawing/2015/06/chart">
                <c:ext xmlns:c15="http://schemas.microsoft.com/office/drawing/2012/chart" uri="{CE6537A1-D6FC-4f65-9D91-7224C49458BB}"/>
                <c:ext xmlns:c16="http://schemas.microsoft.com/office/drawing/2014/chart" uri="{C3380CC4-5D6E-409C-BE32-E72D297353CC}">
                  <c16:uniqueId val="{00000044-7379-4BC4-BF9D-F01ACDDD658D}"/>
                </c:ext>
              </c:extLst>
            </c:dLbl>
            <c:dLbl>
              <c:idx val="6"/>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45-7379-4BC4-BF9D-F01ACDDD658D}"/>
                </c:ext>
              </c:extLst>
            </c:dLbl>
            <c:dLbl>
              <c:idx val="7"/>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46-7379-4BC4-BF9D-F01ACDDD658D}"/>
                </c:ext>
              </c:extLst>
            </c:dLbl>
            <c:dLbl>
              <c:idx val="8"/>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47-7379-4BC4-BF9D-F01ACDDD658D}"/>
                </c:ext>
              </c:extLst>
            </c:dLbl>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numRef>
              <c:f>GS!$Q$181:$U$181</c:f>
              <c:numCache>
                <c:formatCode>General</c:formatCode>
                <c:ptCount val="5"/>
                <c:pt idx="0">
                  <c:v>2011</c:v>
                </c:pt>
                <c:pt idx="1">
                  <c:v>2015</c:v>
                </c:pt>
                <c:pt idx="2">
                  <c:v>2020</c:v>
                </c:pt>
                <c:pt idx="3">
                  <c:v>2025</c:v>
                </c:pt>
                <c:pt idx="4">
                  <c:v>2030</c:v>
                </c:pt>
              </c:numCache>
            </c:numRef>
          </c:cat>
          <c:val>
            <c:numRef>
              <c:f>GS!$Q$190:$U$190</c:f>
              <c:numCache>
                <c:formatCode>0.0</c:formatCode>
                <c:ptCount val="5"/>
                <c:pt idx="0">
                  <c:v>304.67393892954397</c:v>
                </c:pt>
                <c:pt idx="1">
                  <c:v>325.12979004239196</c:v>
                </c:pt>
                <c:pt idx="2">
                  <c:v>339.85744865404155</c:v>
                </c:pt>
                <c:pt idx="3">
                  <c:v>374.11103722647363</c:v>
                </c:pt>
                <c:pt idx="4">
                  <c:v>423.53166289723697</c:v>
                </c:pt>
              </c:numCache>
            </c:numRef>
          </c:val>
          <c:smooth val="0"/>
          <c:extLst xmlns:c16r2="http://schemas.microsoft.com/office/drawing/2015/06/chart">
            <c:ext xmlns:c16="http://schemas.microsoft.com/office/drawing/2014/chart" uri="{C3380CC4-5D6E-409C-BE32-E72D297353CC}">
              <c16:uniqueId val="{00000048-7379-4BC4-BF9D-F01ACDDD658D}"/>
            </c:ext>
          </c:extLst>
        </c:ser>
        <c:dLbls>
          <c:showLegendKey val="0"/>
          <c:showVal val="0"/>
          <c:showCatName val="0"/>
          <c:showSerName val="0"/>
          <c:showPercent val="0"/>
          <c:showBubbleSize val="0"/>
        </c:dLbls>
        <c:marker val="1"/>
        <c:smooth val="0"/>
        <c:axId val="17981824"/>
        <c:axId val="17983360"/>
      </c:lineChart>
      <c:catAx>
        <c:axId val="17981824"/>
        <c:scaling>
          <c:orientation val="minMax"/>
        </c:scaling>
        <c:delete val="0"/>
        <c:axPos val="b"/>
        <c:numFmt formatCode="General" sourceLinked="1"/>
        <c:majorTickMark val="out"/>
        <c:minorTickMark val="none"/>
        <c:tickLblPos val="nextTo"/>
        <c:crossAx val="17983360"/>
        <c:crosses val="autoZero"/>
        <c:auto val="1"/>
        <c:lblAlgn val="ctr"/>
        <c:lblOffset val="100"/>
        <c:noMultiLvlLbl val="0"/>
      </c:catAx>
      <c:valAx>
        <c:axId val="17983360"/>
        <c:scaling>
          <c:orientation val="minMax"/>
          <c:min val="290"/>
        </c:scaling>
        <c:delete val="0"/>
        <c:axPos val="l"/>
        <c:majorGridlines/>
        <c:title>
          <c:tx>
            <c:rich>
              <a:bodyPr rot="-5400000" vert="horz"/>
              <a:lstStyle/>
              <a:p>
                <a:pPr>
                  <a:defRPr/>
                </a:pPr>
                <a:r>
                  <a:rPr lang="ru-RU" dirty="0"/>
                  <a:t>Млн т СО2-экв</a:t>
                </a:r>
              </a:p>
            </c:rich>
          </c:tx>
          <c:layout/>
          <c:overlay val="0"/>
        </c:title>
        <c:numFmt formatCode="0.0" sourceLinked="1"/>
        <c:majorTickMark val="out"/>
        <c:minorTickMark val="none"/>
        <c:tickLblPos val="nextTo"/>
        <c:crossAx val="17981824"/>
        <c:crosses val="autoZero"/>
        <c:crossBetween val="between"/>
      </c:valAx>
    </c:plotArea>
    <c:plotVisOnly val="1"/>
    <c:dispBlanksAs val="zero"/>
    <c:showDLblsOverMax val="0"/>
  </c:chart>
  <c:txPr>
    <a:bodyPr/>
    <a:lstStyle/>
    <a:p>
      <a:pPr>
        <a:defRPr sz="1050"/>
      </a:pPr>
      <a:endParaRPr lang="ru-RU"/>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423840846514152"/>
          <c:y val="3.7511665208515642E-2"/>
          <c:w val="0.86909492563429636"/>
          <c:h val="0.70651778669545118"/>
        </c:manualLayout>
      </c:layout>
      <c:areaChart>
        <c:grouping val="stacked"/>
        <c:varyColors val="0"/>
        <c:ser>
          <c:idx val="0"/>
          <c:order val="0"/>
          <c:tx>
            <c:strRef>
              <c:f>'с CRF'!$B$3</c:f>
              <c:strCache>
                <c:ptCount val="1"/>
                <c:pt idx="0">
                  <c:v>Авиация</c:v>
                </c:pt>
              </c:strCache>
            </c:strRef>
          </c:tx>
          <c:cat>
            <c:numRef>
              <c:f>'с CRF'!$C$2:$AA$2</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'с CRF'!$C$3:$AA$3</c:f>
              <c:numCache>
                <c:formatCode>General</c:formatCode>
                <c:ptCount val="25"/>
                <c:pt idx="0">
                  <c:v>442.94782360000033</c:v>
                </c:pt>
                <c:pt idx="1">
                  <c:v>852.11909360000004</c:v>
                </c:pt>
                <c:pt idx="2">
                  <c:v>777.98739680000006</c:v>
                </c:pt>
                <c:pt idx="3">
                  <c:v>274.18486800000034</c:v>
                </c:pt>
                <c:pt idx="4">
                  <c:v>391.13348079999997</c:v>
                </c:pt>
                <c:pt idx="5">
                  <c:v>541.91830000000004</c:v>
                </c:pt>
                <c:pt idx="6">
                  <c:v>341.88663000000003</c:v>
                </c:pt>
                <c:pt idx="7">
                  <c:v>267.62405000000001</c:v>
                </c:pt>
                <c:pt idx="8">
                  <c:v>363.07089999999999</c:v>
                </c:pt>
                <c:pt idx="9">
                  <c:v>37.244302000000012</c:v>
                </c:pt>
                <c:pt idx="10">
                  <c:v>41.149597389</c:v>
                </c:pt>
                <c:pt idx="11">
                  <c:v>329.43048999999968</c:v>
                </c:pt>
                <c:pt idx="12">
                  <c:v>406.04645199999999</c:v>
                </c:pt>
                <c:pt idx="13">
                  <c:v>246.77857699999998</c:v>
                </c:pt>
                <c:pt idx="14">
                  <c:v>314.55372399999999</c:v>
                </c:pt>
                <c:pt idx="15">
                  <c:v>406.36114559999999</c:v>
                </c:pt>
                <c:pt idx="16">
                  <c:v>433.54472670000001</c:v>
                </c:pt>
                <c:pt idx="17">
                  <c:v>689.96203999999921</c:v>
                </c:pt>
                <c:pt idx="18">
                  <c:v>658.62746299999947</c:v>
                </c:pt>
                <c:pt idx="19">
                  <c:v>884.05108999999948</c:v>
                </c:pt>
                <c:pt idx="20">
                  <c:v>877.79016999999999</c:v>
                </c:pt>
                <c:pt idx="21">
                  <c:v>765.89139999999998</c:v>
                </c:pt>
                <c:pt idx="22">
                  <c:v>715.34386079999933</c:v>
                </c:pt>
                <c:pt idx="23">
                  <c:v>860.45999999999947</c:v>
                </c:pt>
                <c:pt idx="24">
                  <c:v>542.0572395899992</c:v>
                </c:pt>
              </c:numCache>
            </c:numRef>
          </c:val>
          <c:extLst xmlns:c16r2="http://schemas.microsoft.com/office/drawing/2015/06/chart">
            <c:ext xmlns:c16="http://schemas.microsoft.com/office/drawing/2014/chart" uri="{C3380CC4-5D6E-409C-BE32-E72D297353CC}">
              <c16:uniqueId val="{00000000-96DC-4B75-8B91-7BEE550539BA}"/>
            </c:ext>
          </c:extLst>
        </c:ser>
        <c:ser>
          <c:idx val="1"/>
          <c:order val="1"/>
          <c:tx>
            <c:strRef>
              <c:f>'с CRF'!$B$4</c:f>
              <c:strCache>
                <c:ptCount val="1"/>
                <c:pt idx="0">
                  <c:v>Дорожный транспорт</c:v>
                </c:pt>
              </c:strCache>
            </c:strRef>
          </c:tx>
          <c:spPr>
            <a:solidFill>
              <a:srgbClr val="00B050"/>
            </a:solidFill>
          </c:spPr>
          <c:cat>
            <c:numRef>
              <c:f>'с CRF'!$C$2:$AA$2</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'с CRF'!$C$4:$AA$4</c:f>
              <c:numCache>
                <c:formatCode>General</c:formatCode>
                <c:ptCount val="25"/>
                <c:pt idx="0">
                  <c:v>16319.539199999988</c:v>
                </c:pt>
                <c:pt idx="1">
                  <c:v>13731.688599999989</c:v>
                </c:pt>
                <c:pt idx="2">
                  <c:v>13191.744500000013</c:v>
                </c:pt>
                <c:pt idx="3">
                  <c:v>9993.0365000000002</c:v>
                </c:pt>
                <c:pt idx="4">
                  <c:v>8463.8248000000003</c:v>
                </c:pt>
                <c:pt idx="5">
                  <c:v>6933.0363000000007</c:v>
                </c:pt>
                <c:pt idx="6">
                  <c:v>5812.0214200000055</c:v>
                </c:pt>
                <c:pt idx="7">
                  <c:v>5190.4401800000005</c:v>
                </c:pt>
                <c:pt idx="8">
                  <c:v>4942.6841600000034</c:v>
                </c:pt>
                <c:pt idx="9">
                  <c:v>5153.0046600000014</c:v>
                </c:pt>
                <c:pt idx="10">
                  <c:v>6202.4759999999997</c:v>
                </c:pt>
                <c:pt idx="11">
                  <c:v>6843.8194000000003</c:v>
                </c:pt>
                <c:pt idx="12">
                  <c:v>8213.8157999999858</c:v>
                </c:pt>
                <c:pt idx="13">
                  <c:v>8213.8157999999858</c:v>
                </c:pt>
                <c:pt idx="14">
                  <c:v>8679.9897000000001</c:v>
                </c:pt>
                <c:pt idx="15">
                  <c:v>9401.2045999999991</c:v>
                </c:pt>
                <c:pt idx="16">
                  <c:v>11509.1749</c:v>
                </c:pt>
                <c:pt idx="17">
                  <c:v>13334.962</c:v>
                </c:pt>
                <c:pt idx="18">
                  <c:v>15506.1752</c:v>
                </c:pt>
                <c:pt idx="19">
                  <c:v>15531.86799999998</c:v>
                </c:pt>
                <c:pt idx="20">
                  <c:v>15778.842000000002</c:v>
                </c:pt>
                <c:pt idx="21">
                  <c:v>15843.678900000001</c:v>
                </c:pt>
                <c:pt idx="22">
                  <c:v>16860.62671</c:v>
                </c:pt>
                <c:pt idx="23">
                  <c:v>16868.878100000005</c:v>
                </c:pt>
                <c:pt idx="24">
                  <c:v>18633.57</c:v>
                </c:pt>
              </c:numCache>
            </c:numRef>
          </c:val>
          <c:extLst xmlns:c16r2="http://schemas.microsoft.com/office/drawing/2015/06/chart">
            <c:ext xmlns:c16="http://schemas.microsoft.com/office/drawing/2014/chart" uri="{C3380CC4-5D6E-409C-BE32-E72D297353CC}">
              <c16:uniqueId val="{00000001-96DC-4B75-8B91-7BEE550539BA}"/>
            </c:ext>
          </c:extLst>
        </c:ser>
        <c:ser>
          <c:idx val="2"/>
          <c:order val="2"/>
          <c:tx>
            <c:strRef>
              <c:f>'с CRF'!$B$5</c:f>
              <c:strCache>
                <c:ptCount val="1"/>
                <c:pt idx="0">
                  <c:v>Железнодорожный транспорт</c:v>
                </c:pt>
              </c:strCache>
            </c:strRef>
          </c:tx>
          <c:cat>
            <c:numRef>
              <c:f>'с CRF'!$C$2:$AA$2</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'с CRF'!$C$5:$AA$5</c:f>
              <c:numCache>
                <c:formatCode>General</c:formatCode>
                <c:ptCount val="25"/>
                <c:pt idx="0">
                  <c:v>4756.6117000000004</c:v>
                </c:pt>
                <c:pt idx="1">
                  <c:v>4280.9506300000003</c:v>
                </c:pt>
                <c:pt idx="2">
                  <c:v>1665.3637999999999</c:v>
                </c:pt>
                <c:pt idx="3">
                  <c:v>1376.5775000000001</c:v>
                </c:pt>
                <c:pt idx="4">
                  <c:v>1182.8154999999999</c:v>
                </c:pt>
                <c:pt idx="5">
                  <c:v>1050.8195000000001</c:v>
                </c:pt>
                <c:pt idx="6">
                  <c:v>890.55370000000005</c:v>
                </c:pt>
                <c:pt idx="7">
                  <c:v>1024.6976999999999</c:v>
                </c:pt>
                <c:pt idx="8">
                  <c:v>893.14599999999996</c:v>
                </c:pt>
                <c:pt idx="9">
                  <c:v>561.83019999999919</c:v>
                </c:pt>
                <c:pt idx="10">
                  <c:v>713.98739999999998</c:v>
                </c:pt>
                <c:pt idx="11">
                  <c:v>893.55868999999996</c:v>
                </c:pt>
                <c:pt idx="12">
                  <c:v>1041.3918899999999</c:v>
                </c:pt>
                <c:pt idx="13">
                  <c:v>1214.924</c:v>
                </c:pt>
                <c:pt idx="14">
                  <c:v>990.50972000000002</c:v>
                </c:pt>
                <c:pt idx="15">
                  <c:v>653.28876000000082</c:v>
                </c:pt>
                <c:pt idx="16">
                  <c:v>971.98956999999996</c:v>
                </c:pt>
                <c:pt idx="17">
                  <c:v>1084.41374</c:v>
                </c:pt>
                <c:pt idx="18">
                  <c:v>1006.42084</c:v>
                </c:pt>
                <c:pt idx="19">
                  <c:v>1066.5884699999999</c:v>
                </c:pt>
                <c:pt idx="20">
                  <c:v>1246.318</c:v>
                </c:pt>
                <c:pt idx="21">
                  <c:v>1419.816</c:v>
                </c:pt>
                <c:pt idx="22">
                  <c:v>1196.7739999999999</c:v>
                </c:pt>
                <c:pt idx="23">
                  <c:v>1627.9849999999999</c:v>
                </c:pt>
                <c:pt idx="24">
                  <c:v>954.26769999999919</c:v>
                </c:pt>
              </c:numCache>
            </c:numRef>
          </c:val>
          <c:extLst xmlns:c16r2="http://schemas.microsoft.com/office/drawing/2015/06/chart">
            <c:ext xmlns:c16="http://schemas.microsoft.com/office/drawing/2014/chart" uri="{C3380CC4-5D6E-409C-BE32-E72D297353CC}">
              <c16:uniqueId val="{00000002-96DC-4B75-8B91-7BEE550539BA}"/>
            </c:ext>
          </c:extLst>
        </c:ser>
        <c:ser>
          <c:idx val="3"/>
          <c:order val="3"/>
          <c:tx>
            <c:strRef>
              <c:f>'с CRF'!$B$6</c:f>
              <c:strCache>
                <c:ptCount val="1"/>
                <c:pt idx="0">
                  <c:v>Водный транспорт</c:v>
                </c:pt>
              </c:strCache>
            </c:strRef>
          </c:tx>
          <c:cat>
            <c:numRef>
              <c:f>'с CRF'!$C$2:$AA$2</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'с CRF'!$C$6:$AA$6</c:f>
              <c:numCache>
                <c:formatCode>General</c:formatCode>
                <c:ptCount val="25"/>
                <c:pt idx="0">
                  <c:v>208.38471000000001</c:v>
                </c:pt>
                <c:pt idx="1">
                  <c:v>58.514780000000002</c:v>
                </c:pt>
                <c:pt idx="2">
                  <c:v>465.879097</c:v>
                </c:pt>
                <c:pt idx="3">
                  <c:v>18.805414177999989</c:v>
                </c:pt>
                <c:pt idx="4">
                  <c:v>9.4055330000000126</c:v>
                </c:pt>
                <c:pt idx="5">
                  <c:v>12.52565400000001</c:v>
                </c:pt>
                <c:pt idx="6">
                  <c:v>6.262829</c:v>
                </c:pt>
                <c:pt idx="7">
                  <c:v>6.2571859999999901</c:v>
                </c:pt>
                <c:pt idx="8">
                  <c:v>9.3683358300000048</c:v>
                </c:pt>
                <c:pt idx="9">
                  <c:v>1.0316299999999985</c:v>
                </c:pt>
                <c:pt idx="10">
                  <c:v>2.0289199999999998</c:v>
                </c:pt>
                <c:pt idx="11">
                  <c:v>2.3401800000000001</c:v>
                </c:pt>
                <c:pt idx="12">
                  <c:v>1.2532999999999987</c:v>
                </c:pt>
                <c:pt idx="13">
                  <c:v>1</c:v>
                </c:pt>
                <c:pt idx="14">
                  <c:v>1</c:v>
                </c:pt>
                <c:pt idx="15">
                  <c:v>1</c:v>
                </c:pt>
                <c:pt idx="16">
                  <c:v>1</c:v>
                </c:pt>
                <c:pt idx="17">
                  <c:v>1</c:v>
                </c:pt>
                <c:pt idx="18">
                  <c:v>86.909620000000118</c:v>
                </c:pt>
                <c:pt idx="19">
                  <c:v>32.79355000000006</c:v>
                </c:pt>
                <c:pt idx="20">
                  <c:v>56.15</c:v>
                </c:pt>
                <c:pt idx="21">
                  <c:v>87.05</c:v>
                </c:pt>
                <c:pt idx="22">
                  <c:v>80.864834999999999</c:v>
                </c:pt>
                <c:pt idx="23">
                  <c:v>39.195970000000059</c:v>
                </c:pt>
                <c:pt idx="24">
                  <c:v>96.152453546999837</c:v>
                </c:pt>
              </c:numCache>
            </c:numRef>
          </c:val>
          <c:extLst xmlns:c16r2="http://schemas.microsoft.com/office/drawing/2015/06/chart">
            <c:ext xmlns:c16="http://schemas.microsoft.com/office/drawing/2014/chart" uri="{C3380CC4-5D6E-409C-BE32-E72D297353CC}">
              <c16:uniqueId val="{00000003-96DC-4B75-8B91-7BEE550539BA}"/>
            </c:ext>
          </c:extLst>
        </c:ser>
        <c:ser>
          <c:idx val="4"/>
          <c:order val="4"/>
          <c:tx>
            <c:strRef>
              <c:f>'с CRF'!$B$7</c:f>
              <c:strCache>
                <c:ptCount val="1"/>
                <c:pt idx="0">
                  <c:v>Трубопроводный транспорт</c:v>
                </c:pt>
              </c:strCache>
            </c:strRef>
          </c:tx>
          <c:cat>
            <c:numRef>
              <c:f>'с CRF'!$C$2:$AA$2</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'с CRF'!$C$7:$AA$7</c:f>
              <c:numCache>
                <c:formatCode>General</c:formatCode>
                <c:ptCount val="25"/>
                <c:pt idx="0">
                  <c:v>440.8972</c:v>
                </c:pt>
                <c:pt idx="1">
                  <c:v>386.82589999999999</c:v>
                </c:pt>
                <c:pt idx="2">
                  <c:v>281.91339999999946</c:v>
                </c:pt>
                <c:pt idx="3">
                  <c:v>470.40309999999954</c:v>
                </c:pt>
                <c:pt idx="4">
                  <c:v>348.67899999999969</c:v>
                </c:pt>
                <c:pt idx="5">
                  <c:v>274.59480000000002</c:v>
                </c:pt>
                <c:pt idx="6">
                  <c:v>247.73421999999999</c:v>
                </c:pt>
                <c:pt idx="7">
                  <c:v>293.59815999999933</c:v>
                </c:pt>
                <c:pt idx="8">
                  <c:v>255.33699000000001</c:v>
                </c:pt>
                <c:pt idx="9">
                  <c:v>10.695271999999999</c:v>
                </c:pt>
                <c:pt idx="10">
                  <c:v>2076.8731790000029</c:v>
                </c:pt>
                <c:pt idx="11">
                  <c:v>2157.7072899999966</c:v>
                </c:pt>
                <c:pt idx="12">
                  <c:v>2709.5011800000002</c:v>
                </c:pt>
                <c:pt idx="13">
                  <c:v>3483.8096999999998</c:v>
                </c:pt>
                <c:pt idx="14">
                  <c:v>559.87804000000051</c:v>
                </c:pt>
                <c:pt idx="15">
                  <c:v>397.46107099999961</c:v>
                </c:pt>
                <c:pt idx="16">
                  <c:v>2683.827385</c:v>
                </c:pt>
                <c:pt idx="17">
                  <c:v>2583.7661999999987</c:v>
                </c:pt>
                <c:pt idx="18">
                  <c:v>3577.5520000000001</c:v>
                </c:pt>
                <c:pt idx="19">
                  <c:v>2867.002</c:v>
                </c:pt>
                <c:pt idx="20">
                  <c:v>1850.829</c:v>
                </c:pt>
                <c:pt idx="21">
                  <c:v>1793.95</c:v>
                </c:pt>
                <c:pt idx="22">
                  <c:v>1481.9122</c:v>
                </c:pt>
                <c:pt idx="23">
                  <c:v>940.25689999999997</c:v>
                </c:pt>
                <c:pt idx="24">
                  <c:v>930.40053</c:v>
                </c:pt>
              </c:numCache>
            </c:numRef>
          </c:val>
          <c:extLst xmlns:c16r2="http://schemas.microsoft.com/office/drawing/2015/06/chart">
            <c:ext xmlns:c16="http://schemas.microsoft.com/office/drawing/2014/chart" uri="{C3380CC4-5D6E-409C-BE32-E72D297353CC}">
              <c16:uniqueId val="{00000004-96DC-4B75-8B91-7BEE550539BA}"/>
            </c:ext>
          </c:extLst>
        </c:ser>
        <c:dLbls>
          <c:showLegendKey val="0"/>
          <c:showVal val="0"/>
          <c:showCatName val="0"/>
          <c:showSerName val="0"/>
          <c:showPercent val="0"/>
          <c:showBubbleSize val="0"/>
        </c:dLbls>
        <c:axId val="18031360"/>
        <c:axId val="18032896"/>
      </c:areaChart>
      <c:catAx>
        <c:axId val="18031360"/>
        <c:scaling>
          <c:orientation val="minMax"/>
        </c:scaling>
        <c:delete val="0"/>
        <c:axPos val="b"/>
        <c:numFmt formatCode="General" sourceLinked="1"/>
        <c:majorTickMark val="out"/>
        <c:minorTickMark val="none"/>
        <c:tickLblPos val="nextTo"/>
        <c:crossAx val="18032896"/>
        <c:crosses val="autoZero"/>
        <c:auto val="1"/>
        <c:lblAlgn val="ctr"/>
        <c:lblOffset val="100"/>
        <c:noMultiLvlLbl val="0"/>
      </c:catAx>
      <c:valAx>
        <c:axId val="18032896"/>
        <c:scaling>
          <c:orientation val="minMax"/>
        </c:scaling>
        <c:delete val="0"/>
        <c:axPos val="l"/>
        <c:majorGridlines/>
        <c:title>
          <c:tx>
            <c:rich>
              <a:bodyPr rot="-5400000" vert="horz"/>
              <a:lstStyle/>
              <a:p>
                <a:pPr>
                  <a:defRPr sz="1600"/>
                </a:pPr>
                <a:r>
                  <a:rPr lang="ru-RU" sz="1600"/>
                  <a:t>Тыс. тонн. СО</a:t>
                </a:r>
                <a:r>
                  <a:rPr lang="ru-RU" sz="1600" baseline="-25000"/>
                  <a:t>2</a:t>
                </a:r>
              </a:p>
            </c:rich>
          </c:tx>
          <c:layout/>
          <c:overlay val="0"/>
        </c:title>
        <c:numFmt formatCode="General" sourceLinked="1"/>
        <c:majorTickMark val="out"/>
        <c:minorTickMark val="none"/>
        <c:tickLblPos val="nextTo"/>
        <c:crossAx val="18031360"/>
        <c:crosses val="autoZero"/>
        <c:crossBetween val="midCat"/>
      </c:valAx>
    </c:plotArea>
    <c:legend>
      <c:legendPos val="r"/>
      <c:layout>
        <c:manualLayout>
          <c:xMode val="edge"/>
          <c:yMode val="edge"/>
          <c:x val="1.4096929675731205E-2"/>
          <c:y val="0.83167684663942398"/>
          <c:w val="0.98135801294697733"/>
          <c:h val="0.15678494195718093"/>
        </c:manualLayout>
      </c:layout>
      <c:overlay val="0"/>
      <c:txPr>
        <a:bodyPr/>
        <a:lstStyle/>
        <a:p>
          <a:pPr>
            <a:defRPr sz="1600"/>
          </a:pPr>
          <a:endParaRPr lang="ru-RU"/>
        </a:p>
      </c:txPr>
    </c:legend>
    <c:plotVisOnly val="1"/>
    <c:dispBlanksAs val="zero"/>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1"/>
          <c:order val="0"/>
          <c:spPr>
            <a:solidFill>
              <a:srgbClr val="002060"/>
            </a:solidFill>
            <a:ln>
              <a:noFill/>
            </a:ln>
            <a:effectLst/>
          </c:spPr>
          <c:invertIfNegative val="0"/>
          <c:cat>
            <c:numRef>
              <c:f>'G-28'!$C$4:$I$4</c:f>
              <c:numCache>
                <c:formatCode>General</c:formatCode>
                <c:ptCount val="7"/>
                <c:pt idx="0">
                  <c:v>2008</c:v>
                </c:pt>
                <c:pt idx="1">
                  <c:v>2009</c:v>
                </c:pt>
                <c:pt idx="2">
                  <c:v>2010</c:v>
                </c:pt>
                <c:pt idx="3">
                  <c:v>2011</c:v>
                </c:pt>
                <c:pt idx="4">
                  <c:v>2012</c:v>
                </c:pt>
                <c:pt idx="5">
                  <c:v>2013</c:v>
                </c:pt>
                <c:pt idx="6">
                  <c:v>2014</c:v>
                </c:pt>
              </c:numCache>
            </c:numRef>
          </c:cat>
          <c:val>
            <c:numRef>
              <c:f>'G-28'!$C$5:$I$5</c:f>
              <c:numCache>
                <c:formatCode>0.00;[Red]0.00</c:formatCode>
                <c:ptCount val="7"/>
                <c:pt idx="0">
                  <c:v>0.39000000000000107</c:v>
                </c:pt>
                <c:pt idx="1">
                  <c:v>0.48000000000000032</c:v>
                </c:pt>
                <c:pt idx="2">
                  <c:v>0.48000000000000032</c:v>
                </c:pt>
                <c:pt idx="3">
                  <c:v>0.48000000000000032</c:v>
                </c:pt>
                <c:pt idx="4">
                  <c:v>0.5</c:v>
                </c:pt>
                <c:pt idx="5" formatCode="#,##0.00;[Red]#,##0.00">
                  <c:v>0.59</c:v>
                </c:pt>
                <c:pt idx="6" formatCode="#,##0.00;[Red]#,##0.00">
                  <c:v>0.62000000000000188</c:v>
                </c:pt>
              </c:numCache>
            </c:numRef>
          </c:val>
          <c:extLst xmlns:c16r2="http://schemas.microsoft.com/office/drawing/2015/06/chart">
            <c:ext xmlns:c16="http://schemas.microsoft.com/office/drawing/2014/chart" uri="{C3380CC4-5D6E-409C-BE32-E72D297353CC}">
              <c16:uniqueId val="{00000000-254A-43A1-A7AD-F2F9309B2447}"/>
            </c:ext>
          </c:extLst>
        </c:ser>
        <c:dLbls>
          <c:showLegendKey val="0"/>
          <c:showVal val="0"/>
          <c:showCatName val="0"/>
          <c:showSerName val="0"/>
          <c:showPercent val="0"/>
          <c:showBubbleSize val="0"/>
        </c:dLbls>
        <c:gapWidth val="182"/>
        <c:axId val="18081280"/>
        <c:axId val="18082816"/>
      </c:barChart>
      <c:catAx>
        <c:axId val="1808128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ru-RU"/>
          </a:p>
        </c:txPr>
        <c:crossAx val="18082816"/>
        <c:crosses val="autoZero"/>
        <c:auto val="1"/>
        <c:lblAlgn val="ctr"/>
        <c:lblOffset val="100"/>
        <c:tickLblSkip val="1"/>
        <c:noMultiLvlLbl val="0"/>
      </c:catAx>
      <c:valAx>
        <c:axId val="18082816"/>
        <c:scaling>
          <c:orientation val="minMax"/>
        </c:scaling>
        <c:delete val="0"/>
        <c:axPos val="b"/>
        <c:majorGridlines>
          <c:spPr>
            <a:ln w="9525" cap="flat" cmpd="sng" algn="ctr">
              <a:solidFill>
                <a:schemeClr val="tx1">
                  <a:lumMod val="15000"/>
                  <a:lumOff val="85000"/>
                </a:schemeClr>
              </a:solidFill>
              <a:round/>
            </a:ln>
            <a:effectLst/>
          </c:spPr>
        </c:majorGridlines>
        <c:numFmt formatCode="0.00;[Red]0.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ru-RU"/>
          </a:p>
        </c:txPr>
        <c:crossAx val="18081280"/>
        <c:crosses val="autoZero"/>
        <c:crossBetween val="between"/>
      </c:valAx>
      <c:spPr>
        <a:gradFill rotWithShape="1">
          <a:gsLst>
            <a:gs pos="0">
              <a:srgbClr val="FFFFFF">
                <a:satMod val="103000"/>
                <a:lumMod val="102000"/>
                <a:tint val="94000"/>
              </a:srgbClr>
            </a:gs>
            <a:gs pos="50000">
              <a:srgbClr val="FFFFFF">
                <a:satMod val="110000"/>
                <a:lumMod val="100000"/>
                <a:shade val="100000"/>
              </a:srgbClr>
            </a:gs>
            <a:gs pos="100000">
              <a:srgbClr val="FFFFFF">
                <a:lumMod val="99000"/>
                <a:satMod val="120000"/>
                <a:shade val="78000"/>
              </a:srgbClr>
            </a:gs>
          </a:gsLst>
          <a:lin ang="5400000" scaled="0"/>
        </a:gradFill>
        <a:ln>
          <a:noFill/>
        </a:ln>
        <a:effectLst>
          <a:outerShdw blurRad="57150" dist="19050" dir="5400000" algn="ctr" rotWithShape="0">
            <a:srgbClr val="000000">
              <a:alpha val="63000"/>
            </a:srgbClr>
          </a:outerShdw>
        </a:effectLst>
      </c:spPr>
    </c:plotArea>
    <c:plotVisOnly val="1"/>
    <c:dispBlanksAs val="gap"/>
    <c:showDLblsOverMax val="0"/>
  </c:chart>
  <c:spPr>
    <a:solidFill>
      <a:schemeClr val="bg1"/>
    </a:solidFill>
    <a:ln w="9525" cap="flat" cmpd="sng" algn="ctr">
      <a:noFill/>
      <a:round/>
    </a:ln>
    <a:effectLst/>
  </c:spPr>
  <c:txPr>
    <a:bodyPr/>
    <a:lstStyle/>
    <a:p>
      <a:pPr>
        <a:defRPr sz="1200">
          <a:latin typeface="Times New Roman" panose="02020603050405020304" pitchFamily="18" charset="0"/>
          <a:cs typeface="Times New Roman" panose="02020603050405020304" pitchFamily="18" charset="0"/>
        </a:defRPr>
      </a:pPr>
      <a:endParaRPr lang="ru-RU"/>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lang="en-US" sz="1400" b="0" i="0" u="none" strike="noStrike" kern="1200" spc="0" baseline="0">
                <a:solidFill>
                  <a:schemeClr val="tx1">
                    <a:lumMod val="65000"/>
                    <a:lumOff val="35000"/>
                  </a:schemeClr>
                </a:solidFill>
                <a:latin typeface="+mn-lt"/>
                <a:ea typeface="+mn-ea"/>
                <a:cs typeface="+mn-cs"/>
              </a:defRPr>
            </a:pPr>
            <a:endParaRPr lang="ru-RU" dirty="0"/>
          </a:p>
        </c:rich>
      </c:tx>
      <c:layout>
        <c:manualLayout>
          <c:xMode val="edge"/>
          <c:yMode val="edge"/>
          <c:x val="0.21689917836357411"/>
          <c:y val="0"/>
        </c:manualLayout>
      </c:layout>
      <c:overlay val="0"/>
      <c:spPr>
        <a:noFill/>
        <a:ln>
          <a:noFill/>
        </a:ln>
        <a:effectLst/>
      </c:spPr>
    </c:title>
    <c:autoTitleDeleted val="0"/>
    <c:plotArea>
      <c:layout>
        <c:manualLayout>
          <c:layoutTarget val="inner"/>
          <c:xMode val="edge"/>
          <c:yMode val="edge"/>
          <c:x val="0.14695005023432167"/>
          <c:y val="9.3396276545121198E-2"/>
          <c:w val="0.83143364094924033"/>
          <c:h val="0.659627027961603"/>
        </c:manualLayout>
      </c:layout>
      <c:barChart>
        <c:barDir val="col"/>
        <c:grouping val="stacked"/>
        <c:varyColors val="0"/>
        <c:ser>
          <c:idx val="1"/>
          <c:order val="0"/>
          <c:tx>
            <c:strRef>
              <c:f>'[ДЛя 24 июля леса и общие выбросы.xlsx]ЗИЗЛ'!$B$4</c:f>
              <c:strCache>
                <c:ptCount val="1"/>
                <c:pt idx="0">
                  <c:v> Кишечная ферментация</c:v>
                </c:pt>
              </c:strCache>
            </c:strRef>
          </c:tx>
          <c:spPr>
            <a:solidFill>
              <a:schemeClr val="accent2"/>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выбросы.xlsx]ЗИЗЛ'!$C$4:$AA$4</c:f>
              <c:numCache>
                <c:formatCode>0.00</c:formatCode>
                <c:ptCount val="25"/>
                <c:pt idx="0">
                  <c:v>25804.25</c:v>
                </c:pt>
                <c:pt idx="1">
                  <c:v>25125.75</c:v>
                </c:pt>
                <c:pt idx="2">
                  <c:v>24663</c:v>
                </c:pt>
                <c:pt idx="3">
                  <c:v>24093.5</c:v>
                </c:pt>
                <c:pt idx="4">
                  <c:v>18743.75</c:v>
                </c:pt>
                <c:pt idx="5">
                  <c:v>16141</c:v>
                </c:pt>
                <c:pt idx="6">
                  <c:v>12315</c:v>
                </c:pt>
                <c:pt idx="7">
                  <c:v>10085.75</c:v>
                </c:pt>
                <c:pt idx="8">
                  <c:v>9524.75</c:v>
                </c:pt>
                <c:pt idx="9">
                  <c:v>10113</c:v>
                </c:pt>
                <c:pt idx="10">
                  <c:v>10285.5</c:v>
                </c:pt>
                <c:pt idx="11">
                  <c:v>10526.75</c:v>
                </c:pt>
                <c:pt idx="12">
                  <c:v>11226.75</c:v>
                </c:pt>
                <c:pt idx="13">
                  <c:v>11977</c:v>
                </c:pt>
                <c:pt idx="14">
                  <c:v>12801.75</c:v>
                </c:pt>
                <c:pt idx="15">
                  <c:v>13442.5</c:v>
                </c:pt>
                <c:pt idx="16">
                  <c:v>14107.5</c:v>
                </c:pt>
                <c:pt idx="17">
                  <c:v>14612</c:v>
                </c:pt>
                <c:pt idx="18">
                  <c:v>15128</c:v>
                </c:pt>
                <c:pt idx="19">
                  <c:v>15336.25</c:v>
                </c:pt>
                <c:pt idx="20">
                  <c:v>15659.75</c:v>
                </c:pt>
                <c:pt idx="21">
                  <c:v>14766</c:v>
                </c:pt>
                <c:pt idx="22">
                  <c:v>14931.25</c:v>
                </c:pt>
                <c:pt idx="23">
                  <c:v>15423</c:v>
                </c:pt>
                <c:pt idx="24">
                  <c:v>16081.75</c:v>
                </c:pt>
              </c:numCache>
            </c:numRef>
          </c:val>
          <c:extLst xmlns:c16r2="http://schemas.microsoft.com/office/drawing/2015/06/chart">
            <c:ext xmlns:c16="http://schemas.microsoft.com/office/drawing/2014/chart" uri="{C3380CC4-5D6E-409C-BE32-E72D297353CC}">
              <c16:uniqueId val="{00000000-29EC-4ED8-8078-138C33A3EAAA}"/>
            </c:ext>
          </c:extLst>
        </c:ser>
        <c:ser>
          <c:idx val="2"/>
          <c:order val="1"/>
          <c:tx>
            <c:strRef>
              <c:f>'[ДЛя 24 июля леса и общие выбросы.xlsx]ЗИЗЛ'!$B$5</c:f>
              <c:strCache>
                <c:ptCount val="1"/>
                <c:pt idx="0">
                  <c:v> Управление отходами</c:v>
                </c:pt>
              </c:strCache>
            </c:strRef>
          </c:tx>
          <c:spPr>
            <a:solidFill>
              <a:schemeClr val="accent3"/>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выбросы.xlsx]ЗИЗЛ'!$C$5:$AA$5</c:f>
              <c:numCache>
                <c:formatCode>0.00</c:formatCode>
                <c:ptCount val="25"/>
                <c:pt idx="0">
                  <c:v>7353.53</c:v>
                </c:pt>
                <c:pt idx="1">
                  <c:v>7210.7700000000013</c:v>
                </c:pt>
                <c:pt idx="2">
                  <c:v>7020.9</c:v>
                </c:pt>
                <c:pt idx="3">
                  <c:v>6907.81</c:v>
                </c:pt>
                <c:pt idx="4">
                  <c:v>5700.52</c:v>
                </c:pt>
                <c:pt idx="5">
                  <c:v>4761.7300000000005</c:v>
                </c:pt>
                <c:pt idx="6">
                  <c:v>3627.86</c:v>
                </c:pt>
                <c:pt idx="7">
                  <c:v>2950.7799999999997</c:v>
                </c:pt>
                <c:pt idx="8">
                  <c:v>2782.05</c:v>
                </c:pt>
                <c:pt idx="9">
                  <c:v>2843.79</c:v>
                </c:pt>
                <c:pt idx="10">
                  <c:v>2967.11</c:v>
                </c:pt>
                <c:pt idx="11">
                  <c:v>3087.66</c:v>
                </c:pt>
                <c:pt idx="12">
                  <c:v>3297.48</c:v>
                </c:pt>
                <c:pt idx="13">
                  <c:v>3528.7</c:v>
                </c:pt>
                <c:pt idx="14">
                  <c:v>3686.9900000000002</c:v>
                </c:pt>
                <c:pt idx="15">
                  <c:v>3826.17</c:v>
                </c:pt>
                <c:pt idx="16">
                  <c:v>4012.11</c:v>
                </c:pt>
                <c:pt idx="17">
                  <c:v>4138.6400000000003</c:v>
                </c:pt>
                <c:pt idx="18">
                  <c:v>4255.71</c:v>
                </c:pt>
                <c:pt idx="19">
                  <c:v>4331</c:v>
                </c:pt>
                <c:pt idx="20">
                  <c:v>4418</c:v>
                </c:pt>
                <c:pt idx="21">
                  <c:v>4154.17</c:v>
                </c:pt>
                <c:pt idx="22">
                  <c:v>4097.72</c:v>
                </c:pt>
                <c:pt idx="23">
                  <c:v>4165.59</c:v>
                </c:pt>
                <c:pt idx="24">
                  <c:v>4279.9299999999994</c:v>
                </c:pt>
              </c:numCache>
            </c:numRef>
          </c:val>
          <c:extLst xmlns:c16r2="http://schemas.microsoft.com/office/drawing/2015/06/chart">
            <c:ext xmlns:c16="http://schemas.microsoft.com/office/drawing/2014/chart" uri="{C3380CC4-5D6E-409C-BE32-E72D297353CC}">
              <c16:uniqueId val="{00000001-29EC-4ED8-8078-138C33A3EAAA}"/>
            </c:ext>
          </c:extLst>
        </c:ser>
        <c:ser>
          <c:idx val="3"/>
          <c:order val="2"/>
          <c:tx>
            <c:strRef>
              <c:f>'[ДЛя 24 июля леса и общие выбросы.xlsx]ЗИЗЛ'!$B$6</c:f>
              <c:strCache>
                <c:ptCount val="1"/>
                <c:pt idx="0">
                  <c:v>Производство риса</c:v>
                </c:pt>
              </c:strCache>
            </c:strRef>
          </c:tx>
          <c:spPr>
            <a:solidFill>
              <a:schemeClr val="accent4"/>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выбросы.xlsx]ЗИЗЛ'!$C$6:$AA$6</c:f>
              <c:numCache>
                <c:formatCode>0.00</c:formatCode>
                <c:ptCount val="25"/>
                <c:pt idx="0">
                  <c:v>483.5</c:v>
                </c:pt>
                <c:pt idx="1">
                  <c:v>464</c:v>
                </c:pt>
                <c:pt idx="2">
                  <c:v>448.5</c:v>
                </c:pt>
                <c:pt idx="3">
                  <c:v>421.25</c:v>
                </c:pt>
                <c:pt idx="4">
                  <c:v>397.75</c:v>
                </c:pt>
                <c:pt idx="5">
                  <c:v>374.5</c:v>
                </c:pt>
                <c:pt idx="6">
                  <c:v>351</c:v>
                </c:pt>
                <c:pt idx="7">
                  <c:v>327.5</c:v>
                </c:pt>
                <c:pt idx="8">
                  <c:v>304.25</c:v>
                </c:pt>
                <c:pt idx="9">
                  <c:v>284.75</c:v>
                </c:pt>
                <c:pt idx="10">
                  <c:v>304.25</c:v>
                </c:pt>
                <c:pt idx="11">
                  <c:v>280.75</c:v>
                </c:pt>
                <c:pt idx="12">
                  <c:v>265.25</c:v>
                </c:pt>
                <c:pt idx="13">
                  <c:v>327.5</c:v>
                </c:pt>
                <c:pt idx="14">
                  <c:v>316</c:v>
                </c:pt>
                <c:pt idx="15">
                  <c:v>335.5</c:v>
                </c:pt>
                <c:pt idx="16">
                  <c:v>343.25</c:v>
                </c:pt>
                <c:pt idx="17">
                  <c:v>343.25</c:v>
                </c:pt>
                <c:pt idx="18">
                  <c:v>296.5</c:v>
                </c:pt>
                <c:pt idx="19">
                  <c:v>339.25</c:v>
                </c:pt>
                <c:pt idx="20">
                  <c:v>366.5</c:v>
                </c:pt>
                <c:pt idx="21">
                  <c:v>362.75</c:v>
                </c:pt>
                <c:pt idx="22">
                  <c:v>362.75</c:v>
                </c:pt>
                <c:pt idx="23">
                  <c:v>351</c:v>
                </c:pt>
                <c:pt idx="24">
                  <c:v>370.5</c:v>
                </c:pt>
              </c:numCache>
            </c:numRef>
          </c:val>
          <c:extLst xmlns:c16r2="http://schemas.microsoft.com/office/drawing/2015/06/chart">
            <c:ext xmlns:c16="http://schemas.microsoft.com/office/drawing/2014/chart" uri="{C3380CC4-5D6E-409C-BE32-E72D297353CC}">
              <c16:uniqueId val="{00000002-29EC-4ED8-8078-138C33A3EAAA}"/>
            </c:ext>
          </c:extLst>
        </c:ser>
        <c:ser>
          <c:idx val="4"/>
          <c:order val="3"/>
          <c:tx>
            <c:strRef>
              <c:f>'[ДЛя 24 июля леса и общие выбросы.xlsx]ЗИЗЛ'!$B$7</c:f>
              <c:strCache>
                <c:ptCount val="1"/>
                <c:pt idx="0">
                  <c:v> Сельскохозяйственные почвы</c:v>
                </c:pt>
              </c:strCache>
            </c:strRef>
          </c:tx>
          <c:spPr>
            <a:solidFill>
              <a:srgbClr val="00B0F0"/>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выбросы.xlsx]ЗИЗЛ'!$C$7:$AA$7</c:f>
              <c:numCache>
                <c:formatCode>0.00</c:formatCode>
                <c:ptCount val="25"/>
                <c:pt idx="0">
                  <c:v>10611.780005959999</c:v>
                </c:pt>
                <c:pt idx="1">
                  <c:v>10224.379999999948</c:v>
                </c:pt>
                <c:pt idx="2">
                  <c:v>11800.8</c:v>
                </c:pt>
                <c:pt idx="3">
                  <c:v>10352.52</c:v>
                </c:pt>
                <c:pt idx="4">
                  <c:v>9014.5</c:v>
                </c:pt>
                <c:pt idx="5">
                  <c:v>8272.48</c:v>
                </c:pt>
                <c:pt idx="6">
                  <c:v>7983.42</c:v>
                </c:pt>
                <c:pt idx="7">
                  <c:v>8016.2</c:v>
                </c:pt>
                <c:pt idx="8">
                  <c:v>8327.3119999999562</c:v>
                </c:pt>
                <c:pt idx="9">
                  <c:v>9337.5319999999811</c:v>
                </c:pt>
                <c:pt idx="10">
                  <c:v>10018.76</c:v>
                </c:pt>
                <c:pt idx="11">
                  <c:v>9884.66</c:v>
                </c:pt>
                <c:pt idx="12">
                  <c:v>9634.34</c:v>
                </c:pt>
                <c:pt idx="13">
                  <c:v>9410.84</c:v>
                </c:pt>
                <c:pt idx="14">
                  <c:v>9103.9</c:v>
                </c:pt>
                <c:pt idx="15">
                  <c:v>8883.379999999941</c:v>
                </c:pt>
                <c:pt idx="16">
                  <c:v>8737.3599999999333</c:v>
                </c:pt>
                <c:pt idx="17">
                  <c:v>8618.16</c:v>
                </c:pt>
                <c:pt idx="18">
                  <c:v>8010.24</c:v>
                </c:pt>
                <c:pt idx="19">
                  <c:v>7980.44</c:v>
                </c:pt>
                <c:pt idx="20">
                  <c:v>7506.6200000000044</c:v>
                </c:pt>
                <c:pt idx="21">
                  <c:v>8704.58</c:v>
                </c:pt>
                <c:pt idx="22">
                  <c:v>9544.94</c:v>
                </c:pt>
                <c:pt idx="23">
                  <c:v>10522.38</c:v>
                </c:pt>
                <c:pt idx="24">
                  <c:v>12006.42</c:v>
                </c:pt>
              </c:numCache>
            </c:numRef>
          </c:val>
          <c:extLst xmlns:c16r2="http://schemas.microsoft.com/office/drawing/2015/06/chart">
            <c:ext xmlns:c16="http://schemas.microsoft.com/office/drawing/2014/chart" uri="{C3380CC4-5D6E-409C-BE32-E72D297353CC}">
              <c16:uniqueId val="{00000003-29EC-4ED8-8078-138C33A3EAAA}"/>
            </c:ext>
          </c:extLst>
        </c:ser>
        <c:ser>
          <c:idx val="5"/>
          <c:order val="4"/>
          <c:tx>
            <c:strRef>
              <c:f>'[ДЛя 24 июля леса и общие выбросы.xlsx]ЗИЗЛ'!$B$8</c:f>
              <c:strCache>
                <c:ptCount val="1"/>
                <c:pt idx="0">
                  <c:v> Лесные земли</c:v>
                </c:pt>
              </c:strCache>
            </c:strRef>
          </c:tx>
          <c:spPr>
            <a:solidFill>
              <a:schemeClr val="accent6"/>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выбросы.xlsx]ЗИЗЛ'!$C$8:$AA$8</c:f>
              <c:numCache>
                <c:formatCode>0.00</c:formatCode>
                <c:ptCount val="25"/>
                <c:pt idx="0">
                  <c:v>-4910.8201333333454</c:v>
                </c:pt>
                <c:pt idx="1">
                  <c:v>-5049.2087999999985</c:v>
                </c:pt>
                <c:pt idx="2">
                  <c:v>-5200.0877999999993</c:v>
                </c:pt>
                <c:pt idx="3">
                  <c:v>-5347.9812666666903</c:v>
                </c:pt>
                <c:pt idx="4">
                  <c:v>-4509.4703999999965</c:v>
                </c:pt>
                <c:pt idx="5">
                  <c:v>-3633.9562000000042</c:v>
                </c:pt>
                <c:pt idx="6">
                  <c:v>-2834.3560000000025</c:v>
                </c:pt>
                <c:pt idx="7">
                  <c:v>-1630.7453333333349</c:v>
                </c:pt>
                <c:pt idx="8">
                  <c:v>-1145.5436000000009</c:v>
                </c:pt>
                <c:pt idx="9">
                  <c:v>-1635.1940666666678</c:v>
                </c:pt>
                <c:pt idx="10">
                  <c:v>-2171.6622666666599</c:v>
                </c:pt>
                <c:pt idx="11">
                  <c:v>-2669.6663999999987</c:v>
                </c:pt>
                <c:pt idx="12">
                  <c:v>-3009.3202000000028</c:v>
                </c:pt>
                <c:pt idx="13">
                  <c:v>-3658.6830666666697</c:v>
                </c:pt>
                <c:pt idx="14">
                  <c:v>-3150.8535333333571</c:v>
                </c:pt>
                <c:pt idx="15">
                  <c:v>-2746.5789333333446</c:v>
                </c:pt>
                <c:pt idx="16">
                  <c:v>-2248.2520666666687</c:v>
                </c:pt>
                <c:pt idx="17">
                  <c:v>-1658.0576000000017</c:v>
                </c:pt>
                <c:pt idx="18">
                  <c:v>-1334.8319333333304</c:v>
                </c:pt>
                <c:pt idx="19">
                  <c:v>-3232.3306666666695</c:v>
                </c:pt>
                <c:pt idx="20">
                  <c:v>-5109.7833999999975</c:v>
                </c:pt>
                <c:pt idx="21">
                  <c:v>-7008.4791333333396</c:v>
                </c:pt>
                <c:pt idx="22">
                  <c:v>-8892.6734666666744</c:v>
                </c:pt>
                <c:pt idx="23">
                  <c:v>-10795.879733333311</c:v>
                </c:pt>
                <c:pt idx="24">
                  <c:v>-10835.415066666665</c:v>
                </c:pt>
              </c:numCache>
            </c:numRef>
          </c:val>
          <c:extLst xmlns:c16r2="http://schemas.microsoft.com/office/drawing/2015/06/chart">
            <c:ext xmlns:c16="http://schemas.microsoft.com/office/drawing/2014/chart" uri="{C3380CC4-5D6E-409C-BE32-E72D297353CC}">
              <c16:uniqueId val="{00000004-29EC-4ED8-8078-138C33A3EAAA}"/>
            </c:ext>
          </c:extLst>
        </c:ser>
        <c:ser>
          <c:idx val="6"/>
          <c:order val="5"/>
          <c:tx>
            <c:strRef>
              <c:f>'[ДЛя 24 июля леса и общие выбросы.xlsx]ЗИЗЛ'!$B$9</c:f>
              <c:strCache>
                <c:ptCount val="1"/>
                <c:pt idx="0">
                  <c:v> Пахотные земли</c:v>
                </c:pt>
              </c:strCache>
            </c:strRef>
          </c:tx>
          <c:spPr>
            <a:solidFill>
              <a:schemeClr val="accent1">
                <a:lumMod val="60000"/>
              </a:schemeClr>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выбросы.xlsx]ЗИЗЛ'!$C$9:$AA$9</c:f>
              <c:numCache>
                <c:formatCode>0.00</c:formatCode>
                <c:ptCount val="25"/>
                <c:pt idx="0">
                  <c:v>-817.63000000000079</c:v>
                </c:pt>
                <c:pt idx="1">
                  <c:v>3989.333333333358</c:v>
                </c:pt>
                <c:pt idx="2">
                  <c:v>8781.6666666666424</c:v>
                </c:pt>
                <c:pt idx="3">
                  <c:v>13581.333333333345</c:v>
                </c:pt>
                <c:pt idx="4">
                  <c:v>18381.000000000018</c:v>
                </c:pt>
                <c:pt idx="5">
                  <c:v>23188.000000000022</c:v>
                </c:pt>
                <c:pt idx="6">
                  <c:v>27987.666666666693</c:v>
                </c:pt>
                <c:pt idx="7">
                  <c:v>32798.333333333365</c:v>
                </c:pt>
                <c:pt idx="8">
                  <c:v>37598.000000000036</c:v>
                </c:pt>
                <c:pt idx="9">
                  <c:v>42397.666666666584</c:v>
                </c:pt>
                <c:pt idx="10">
                  <c:v>47208.333333333379</c:v>
                </c:pt>
                <c:pt idx="11">
                  <c:v>44044.000000000044</c:v>
                </c:pt>
                <c:pt idx="12">
                  <c:v>40879.666666666584</c:v>
                </c:pt>
                <c:pt idx="13">
                  <c:v>37719.000000000036</c:v>
                </c:pt>
                <c:pt idx="14">
                  <c:v>34558.333333333365</c:v>
                </c:pt>
                <c:pt idx="15">
                  <c:v>31401.333333333296</c:v>
                </c:pt>
                <c:pt idx="16">
                  <c:v>28244.333333333296</c:v>
                </c:pt>
                <c:pt idx="17">
                  <c:v>25083.66666666669</c:v>
                </c:pt>
                <c:pt idx="18">
                  <c:v>21926.666666666686</c:v>
                </c:pt>
                <c:pt idx="19">
                  <c:v>18403.000000000018</c:v>
                </c:pt>
                <c:pt idx="20">
                  <c:v>15616.333333333347</c:v>
                </c:pt>
                <c:pt idx="21">
                  <c:v>22432.666666666686</c:v>
                </c:pt>
                <c:pt idx="22">
                  <c:v>29252.666666666693</c:v>
                </c:pt>
                <c:pt idx="23">
                  <c:v>36069.000000000036</c:v>
                </c:pt>
                <c:pt idx="24">
                  <c:v>42885.333333333372</c:v>
                </c:pt>
              </c:numCache>
            </c:numRef>
          </c:val>
          <c:extLst xmlns:c16r2="http://schemas.microsoft.com/office/drawing/2015/06/chart">
            <c:ext xmlns:c16="http://schemas.microsoft.com/office/drawing/2014/chart" uri="{C3380CC4-5D6E-409C-BE32-E72D297353CC}">
              <c16:uniqueId val="{00000005-29EC-4ED8-8078-138C33A3EAAA}"/>
            </c:ext>
          </c:extLst>
        </c:ser>
        <c:ser>
          <c:idx val="7"/>
          <c:order val="6"/>
          <c:tx>
            <c:strRef>
              <c:f>'[ДЛя 24 июля леса и общие выбросы.xlsx]ЗИЗЛ'!$B$10</c:f>
              <c:strCache>
                <c:ptCount val="1"/>
                <c:pt idx="0">
                  <c:v> Пастбища</c:v>
                </c:pt>
              </c:strCache>
            </c:strRef>
          </c:tx>
          <c:spPr>
            <a:pattFill prst="dkHorz">
              <a:fgClr>
                <a:srgbClr val="00B050"/>
              </a:fgClr>
              <a:bgClr>
                <a:schemeClr val="bg1"/>
              </a:bgClr>
            </a:patt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выбросы.xlsx]ЗИЗЛ'!$C$10:$AA$10</c:f>
              <c:numCache>
                <c:formatCode>0.00</c:formatCode>
                <c:ptCount val="25"/>
                <c:pt idx="0">
                  <c:v>-7896.613333333341</c:v>
                </c:pt>
                <c:pt idx="1">
                  <c:v>-9568.6133333333419</c:v>
                </c:pt>
                <c:pt idx="2">
                  <c:v>-10811.613333333344</c:v>
                </c:pt>
                <c:pt idx="3">
                  <c:v>-13693.613333333346</c:v>
                </c:pt>
                <c:pt idx="4">
                  <c:v>-14926.458666666646</c:v>
                </c:pt>
                <c:pt idx="5">
                  <c:v>-16079.212666666686</c:v>
                </c:pt>
                <c:pt idx="6">
                  <c:v>-18900.334000000017</c:v>
                </c:pt>
                <c:pt idx="7">
                  <c:v>-21488.919333333281</c:v>
                </c:pt>
                <c:pt idx="8">
                  <c:v>-24371.176666666652</c:v>
                </c:pt>
                <c:pt idx="9">
                  <c:v>-27064.546000000024</c:v>
                </c:pt>
                <c:pt idx="10">
                  <c:v>-29859.459333333296</c:v>
                </c:pt>
                <c:pt idx="11">
                  <c:v>-27022.650000000016</c:v>
                </c:pt>
                <c:pt idx="12">
                  <c:v>-24217.095333333356</c:v>
                </c:pt>
                <c:pt idx="13">
                  <c:v>-21279.919333333281</c:v>
                </c:pt>
                <c:pt idx="14">
                  <c:v>-18608.56333333335</c:v>
                </c:pt>
                <c:pt idx="15">
                  <c:v>-15776.340666666681</c:v>
                </c:pt>
                <c:pt idx="16">
                  <c:v>-14064.785333333341</c:v>
                </c:pt>
                <c:pt idx="17">
                  <c:v>-12518.730666666677</c:v>
                </c:pt>
                <c:pt idx="18">
                  <c:v>-10903.618000000009</c:v>
                </c:pt>
                <c:pt idx="19">
                  <c:v>-9277.1333333333423</c:v>
                </c:pt>
                <c:pt idx="20">
                  <c:v>-7626.1253333333434</c:v>
                </c:pt>
                <c:pt idx="21">
                  <c:v>-6669.5853333333398</c:v>
                </c:pt>
                <c:pt idx="22">
                  <c:v>-4975.9240000000045</c:v>
                </c:pt>
                <c:pt idx="23">
                  <c:v>-5469.7946666666903</c:v>
                </c:pt>
                <c:pt idx="24">
                  <c:v>-6051.1026666667058</c:v>
                </c:pt>
              </c:numCache>
            </c:numRef>
          </c:val>
          <c:extLst xmlns:c16r2="http://schemas.microsoft.com/office/drawing/2015/06/chart">
            <c:ext xmlns:c16="http://schemas.microsoft.com/office/drawing/2014/chart" uri="{C3380CC4-5D6E-409C-BE32-E72D297353CC}">
              <c16:uniqueId val="{00000006-29EC-4ED8-8078-138C33A3EAAA}"/>
            </c:ext>
          </c:extLst>
        </c:ser>
        <c:ser>
          <c:idx val="8"/>
          <c:order val="7"/>
          <c:tx>
            <c:strRef>
              <c:f>'[ДЛя 24 июля леса и общие выбросы.xlsx]ЗИЗЛ'!$B$11</c:f>
              <c:strCache>
                <c:ptCount val="1"/>
                <c:pt idx="0">
                  <c:v> Водно-болотные угодья</c:v>
                </c:pt>
              </c:strCache>
            </c:strRef>
          </c:tx>
          <c:spPr>
            <a:solidFill>
              <a:schemeClr val="accent2">
                <a:lumMod val="75000"/>
              </a:schemeClr>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выбросы.xlsx]ЗИЗЛ'!$C$11:$AA$11</c:f>
              <c:numCache>
                <c:formatCode>0.00</c:formatCode>
                <c:ptCount val="25"/>
                <c:pt idx="0">
                  <c:v>4.2533333333333534</c:v>
                </c:pt>
                <c:pt idx="1">
                  <c:v>1.4666666666666699</c:v>
                </c:pt>
                <c:pt idx="2">
                  <c:v>0</c:v>
                </c:pt>
                <c:pt idx="3">
                  <c:v>1.1000000000000001</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314.60000000000031</c:v>
                </c:pt>
                <c:pt idx="21">
                  <c:v>114.10666666666677</c:v>
                </c:pt>
                <c:pt idx="22">
                  <c:v>46.640000000000043</c:v>
                </c:pt>
                <c:pt idx="23">
                  <c:v>11.88000000000002</c:v>
                </c:pt>
                <c:pt idx="24">
                  <c:v>0</c:v>
                </c:pt>
              </c:numCache>
            </c:numRef>
          </c:val>
          <c:extLst xmlns:c16r2="http://schemas.microsoft.com/office/drawing/2015/06/chart">
            <c:ext xmlns:c16="http://schemas.microsoft.com/office/drawing/2014/chart" uri="{C3380CC4-5D6E-409C-BE32-E72D297353CC}">
              <c16:uniqueId val="{00000007-29EC-4ED8-8078-138C33A3EAAA}"/>
            </c:ext>
          </c:extLst>
        </c:ser>
        <c:ser>
          <c:idx val="9"/>
          <c:order val="8"/>
          <c:tx>
            <c:strRef>
              <c:f>'[ДЛя 24 июля леса и общие выбросы.xlsx]ЗИЗЛ'!$B$12</c:f>
              <c:strCache>
                <c:ptCount val="1"/>
                <c:pt idx="0">
                  <c:v>Поселения (дополнительно обустроенные земли)</c:v>
                </c:pt>
              </c:strCache>
            </c:strRef>
          </c:tx>
          <c:spPr>
            <a:solidFill>
              <a:schemeClr val="accent6">
                <a:lumMod val="75000"/>
              </a:schemeClr>
            </a:solidFill>
            <a:ln>
              <a:noFill/>
            </a:ln>
            <a:effectLst/>
          </c:spPr>
          <c:invertIfNegative val="0"/>
          <c:cat>
            <c:numRef>
              <c:f>'[ДЛя 24 июля леса и общие выбросы.xlsx]ЗИЗЛ'!$C$3:$AA$3</c:f>
              <c:numCache>
                <c:formatCode>General</c:formatCode>
                <c:ptCount val="25"/>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numCache>
            </c:numRef>
          </c:cat>
          <c:val>
            <c:numRef>
              <c:f>'[ДЛя 24 июля леса и общие выбросы.xlsx]ЗИЗЛ'!$C$12:$AA$12</c:f>
              <c:numCache>
                <c:formatCode>0.00</c:formatCode>
                <c:ptCount val="25"/>
                <c:pt idx="0">
                  <c:v>-2644.0333333333529</c:v>
                </c:pt>
                <c:pt idx="1">
                  <c:v>-2577.3000000000025</c:v>
                </c:pt>
                <c:pt idx="2">
                  <c:v>-2510.9333333333529</c:v>
                </c:pt>
                <c:pt idx="3">
                  <c:v>-2448.2333333333495</c:v>
                </c:pt>
                <c:pt idx="4">
                  <c:v>-2381.86666666666</c:v>
                </c:pt>
                <c:pt idx="5">
                  <c:v>-2315.86666666666</c:v>
                </c:pt>
                <c:pt idx="6">
                  <c:v>-2249.86666666666</c:v>
                </c:pt>
                <c:pt idx="7">
                  <c:v>-2187.5333333333519</c:v>
                </c:pt>
                <c:pt idx="8">
                  <c:v>-2121.5333333333519</c:v>
                </c:pt>
                <c:pt idx="9">
                  <c:v>-2055.5333333333519</c:v>
                </c:pt>
                <c:pt idx="10">
                  <c:v>-1992.8333333333289</c:v>
                </c:pt>
                <c:pt idx="11">
                  <c:v>-1937.8333333333289</c:v>
                </c:pt>
                <c:pt idx="12">
                  <c:v>-1886.5000000000018</c:v>
                </c:pt>
                <c:pt idx="13">
                  <c:v>-1834.8000000000018</c:v>
                </c:pt>
                <c:pt idx="14">
                  <c:v>-1783.4666666666735</c:v>
                </c:pt>
                <c:pt idx="15">
                  <c:v>-1735.4333333333348</c:v>
                </c:pt>
                <c:pt idx="16">
                  <c:v>-1687.7666666666726</c:v>
                </c:pt>
                <c:pt idx="17">
                  <c:v>-1636.0666666666723</c:v>
                </c:pt>
                <c:pt idx="18">
                  <c:v>-1584.3666666666711</c:v>
                </c:pt>
                <c:pt idx="19">
                  <c:v>-1532.6666666666681</c:v>
                </c:pt>
                <c:pt idx="20">
                  <c:v>-1480.9666666666733</c:v>
                </c:pt>
                <c:pt idx="21">
                  <c:v>-1429.2666666666723</c:v>
                </c:pt>
                <c:pt idx="22">
                  <c:v>-1377.5666666666721</c:v>
                </c:pt>
                <c:pt idx="23">
                  <c:v>-1325.8666666666711</c:v>
                </c:pt>
                <c:pt idx="24">
                  <c:v>-1302.7666666666723</c:v>
                </c:pt>
              </c:numCache>
            </c:numRef>
          </c:val>
          <c:extLst xmlns:c16r2="http://schemas.microsoft.com/office/drawing/2015/06/chart">
            <c:ext xmlns:c16="http://schemas.microsoft.com/office/drawing/2014/chart" uri="{C3380CC4-5D6E-409C-BE32-E72D297353CC}">
              <c16:uniqueId val="{00000008-29EC-4ED8-8078-138C33A3EAAA}"/>
            </c:ext>
          </c:extLst>
        </c:ser>
        <c:dLbls>
          <c:showLegendKey val="0"/>
          <c:showVal val="0"/>
          <c:showCatName val="0"/>
          <c:showSerName val="0"/>
          <c:showPercent val="0"/>
          <c:showBubbleSize val="0"/>
        </c:dLbls>
        <c:gapWidth val="150"/>
        <c:overlap val="100"/>
        <c:axId val="21223680"/>
        <c:axId val="21247488"/>
      </c:barChart>
      <c:catAx>
        <c:axId val="21223680"/>
        <c:scaling>
          <c:orientation val="minMax"/>
        </c:scaling>
        <c:delete val="0"/>
        <c:axPos val="b"/>
        <c:title>
          <c:tx>
            <c:rich>
              <a:bodyPr rot="0" spcFirstLastPara="1" vertOverflow="ellipsis" vert="horz" wrap="square" anchor="ctr" anchorCtr="1"/>
              <a:lstStyle/>
              <a:p>
                <a:pPr>
                  <a:defRPr lang="en-US" sz="1000" b="0" i="0" u="none" strike="noStrike" kern="1200" baseline="0">
                    <a:solidFill>
                      <a:schemeClr val="tx1">
                        <a:lumMod val="65000"/>
                        <a:lumOff val="35000"/>
                      </a:schemeClr>
                    </a:solidFill>
                    <a:latin typeface="+mn-lt"/>
                    <a:ea typeface="+mn-ea"/>
                    <a:cs typeface="+mn-cs"/>
                  </a:defRPr>
                </a:pPr>
                <a:r>
                  <a:rPr lang="ru-RU"/>
                  <a:t>Годы</a:t>
                </a:r>
              </a:p>
            </c:rich>
          </c:tx>
          <c:layout/>
          <c:overlay val="0"/>
          <c:spPr>
            <a:noFill/>
            <a:ln>
              <a:noFill/>
            </a:ln>
            <a:effectLst/>
          </c:sp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crossAx val="21247488"/>
        <c:crosses val="autoZero"/>
        <c:auto val="1"/>
        <c:lblAlgn val="ctr"/>
        <c:lblOffset val="100"/>
        <c:tickLblSkip val="2"/>
        <c:noMultiLvlLbl val="0"/>
      </c:catAx>
      <c:valAx>
        <c:axId val="212474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lang="en-US" sz="1000" b="0" i="0" u="none" strike="noStrike" kern="1200" baseline="0">
                    <a:solidFill>
                      <a:schemeClr val="tx1"/>
                    </a:solidFill>
                    <a:latin typeface="+mn-lt"/>
                    <a:ea typeface="+mn-ea"/>
                    <a:cs typeface="+mn-cs"/>
                  </a:defRPr>
                </a:pPr>
                <a:r>
                  <a:rPr lang="ru-RU">
                    <a:solidFill>
                      <a:schemeClr val="tx1"/>
                    </a:solidFill>
                  </a:rPr>
                  <a:t>выбросы/поглощение ПГ млн. тонн Со2 экв.</a:t>
                </a:r>
              </a:p>
            </c:rich>
          </c:tx>
          <c:layout/>
          <c:overlay val="0"/>
          <c:spPr>
            <a:noFill/>
            <a:ln>
              <a:noFill/>
            </a:ln>
            <a:effectLst/>
          </c:spPr>
        </c:title>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crossAx val="21223680"/>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1"/>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2"/>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3"/>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4"/>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5"/>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6"/>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7"/>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egendEntry>
        <c:idx val="8"/>
        <c:txPr>
          <a:bodyPr rot="0" spcFirstLastPara="1" vertOverflow="ellipsis" vert="horz" wrap="square" anchor="ctr" anchorCtr="1"/>
          <a:lstStyle/>
          <a:p>
            <a:pPr>
              <a:defRPr lang="en-US" sz="900" b="0" i="0" u="none" strike="noStrike" kern="1200" baseline="0">
                <a:solidFill>
                  <a:schemeClr val="tx1"/>
                </a:solidFill>
                <a:latin typeface="+mn-lt"/>
                <a:ea typeface="+mn-ea"/>
                <a:cs typeface="+mn-cs"/>
              </a:defRPr>
            </a:pPr>
            <a:endParaRPr lang="ru-RU"/>
          </a:p>
        </c:txPr>
      </c:legendEntry>
      <c:layout>
        <c:manualLayout>
          <c:xMode val="edge"/>
          <c:yMode val="edge"/>
          <c:x val="0.10369128259292996"/>
          <c:y val="0.81649207849805561"/>
          <c:w val="0.88694299127935849"/>
          <c:h val="0.18350792150194523"/>
        </c:manualLayout>
      </c:layout>
      <c:overlay val="0"/>
      <c:spPr>
        <a:noFill/>
        <a:ln>
          <a:noFill/>
        </a:ln>
        <a:effectLst/>
      </c:spPr>
      <c:txPr>
        <a:bodyPr rot="0" spcFirstLastPara="1" vertOverflow="ellipsis" vert="horz" wrap="square" anchor="ctr" anchorCtr="1"/>
        <a:lstStyle/>
        <a:p>
          <a:pPr>
            <a:defRPr lang="en-US"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a:pPr>
      <a:endParaRPr lang="ru-RU"/>
    </a:p>
  </c:txPr>
  <c:externalData r:id="rId2">
    <c:autoUpdate val="0"/>
  </c:externalData>
</c:chartSpace>
</file>

<file path=ppt/diagrams/_rels/data1.xml.rels><?xml version="1.0" encoding="UTF-8" standalone="yes"?>
<Relationships xmlns="http://schemas.openxmlformats.org/package/2006/relationships"><Relationship Id="rId1" Type="http://schemas.openxmlformats.org/officeDocument/2006/relationships/image" Target="../media/image17.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7.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8B4C5B-737C-46BA-B1C4-627FB5D0825E}" type="doc">
      <dgm:prSet loTypeId="urn:microsoft.com/office/officeart/2005/8/layout/pList2#1" loCatId="list" qsTypeId="urn:microsoft.com/office/officeart/2005/8/quickstyle/simple5" qsCatId="simple" csTypeId="urn:microsoft.com/office/officeart/2005/8/colors/accent1_2" csCatId="accent1" phldr="1"/>
      <dgm:spPr/>
    </dgm:pt>
    <dgm:pt modelId="{23414C8D-625D-424D-819A-DFACA05ED0BA}">
      <dgm:prSet phldrT="[Текст]" custT="1"/>
      <dgm:spPr>
        <a:xfrm rot="10800000">
          <a:off x="57390" y="2121575"/>
          <a:ext cx="1779123" cy="2593037"/>
        </a:xfrm>
        <a:prstGeom prst="round2SameRect">
          <a:avLst>
            <a:gd name="adj1" fmla="val 10500"/>
            <a:gd name="adj2" fmla="val 0"/>
          </a:avLst>
        </a:prstGeom>
        <a:solidFill>
          <a:srgbClr val="04AC90"/>
        </a:solidFill>
        <a:ln>
          <a:noFill/>
        </a:ln>
        <a:effectLst>
          <a:outerShdw blurRad="57150" dist="19050" dir="5400000" algn="ctr" rotWithShape="0">
            <a:srgbClr val="000000">
              <a:alpha val="63000"/>
            </a:srgbClr>
          </a:outerShdw>
        </a:effectLst>
      </dgm:spPr>
      <dgm:t>
        <a:bodyPr/>
        <a:lstStyle/>
        <a:p>
          <a:r>
            <a:rPr lang="ru-RU" sz="1400" b="1" dirty="0" smtClean="0">
              <a:solidFill>
                <a:sysClr val="window" lastClr="FFFFFF"/>
              </a:solidFill>
              <a:latin typeface="Arial" panose="020B0604020202020204" pitchFamily="34" charset="0"/>
              <a:ea typeface="+mn-ea"/>
              <a:cs typeface="Arial" panose="020B0604020202020204" pitchFamily="34" charset="0"/>
            </a:rPr>
            <a:t>С ратификацией Парижского климатического соглашения нашей стране предстоит принятие целого комплекса мер              в области  низкоуглеродного  развития </a:t>
          </a:r>
          <a:endParaRPr lang="ru-RU" sz="1400" b="1" dirty="0">
            <a:solidFill>
              <a:sysClr val="window" lastClr="FFFFFF"/>
            </a:solidFill>
            <a:latin typeface="Arial" panose="020B0604020202020204" pitchFamily="34" charset="0"/>
            <a:ea typeface="+mn-ea"/>
            <a:cs typeface="Arial" panose="020B0604020202020204" pitchFamily="34" charset="0"/>
          </a:endParaRPr>
        </a:p>
      </dgm:t>
    </dgm:pt>
    <dgm:pt modelId="{78501C04-7C1C-41BE-9ED8-C896D3C3D5F7}" type="parTrans" cxnId="{184A5EB0-7020-4D5C-8DD1-0702D3F40C4F}">
      <dgm:prSet/>
      <dgm:spPr/>
      <dgm:t>
        <a:bodyPr/>
        <a:lstStyle/>
        <a:p>
          <a:endParaRPr lang="ru-RU"/>
        </a:p>
      </dgm:t>
    </dgm:pt>
    <dgm:pt modelId="{DF73313B-1664-4484-A71B-3F38DD93B123}" type="sibTrans" cxnId="{184A5EB0-7020-4D5C-8DD1-0702D3F40C4F}">
      <dgm:prSet/>
      <dgm:spPr/>
      <dgm:t>
        <a:bodyPr/>
        <a:lstStyle/>
        <a:p>
          <a:endParaRPr lang="ru-RU"/>
        </a:p>
      </dgm:t>
    </dgm:pt>
    <dgm:pt modelId="{49B9BA4E-3BD4-407C-9FC3-D2B0B6816433}" type="pres">
      <dgm:prSet presAssocID="{FA8B4C5B-737C-46BA-B1C4-627FB5D0825E}" presName="Name0" presStyleCnt="0">
        <dgm:presLayoutVars>
          <dgm:dir/>
          <dgm:resizeHandles val="exact"/>
        </dgm:presLayoutVars>
      </dgm:prSet>
      <dgm:spPr/>
    </dgm:pt>
    <dgm:pt modelId="{0B955122-BF76-45F5-875F-971FDCDE6D9E}" type="pres">
      <dgm:prSet presAssocID="{FA8B4C5B-737C-46BA-B1C4-627FB5D0825E}" presName="bkgdShp" presStyleLbl="alignAccFollowNode1" presStyleIdx="0" presStyleCnt="1" custLinFactNeighborX="13609" custLinFactNeighborY="-475"/>
      <dgm:spPr>
        <a:xfrm>
          <a:off x="0" y="0"/>
          <a:ext cx="1893905" cy="2121575"/>
        </a:xfrm>
        <a:prstGeom prst="roundRect">
          <a:avLst>
            <a:gd name="adj" fmla="val 10000"/>
          </a:avLst>
        </a:prstGeom>
        <a:solidFill>
          <a:srgbClr val="5B9BD5">
            <a:alpha val="90000"/>
            <a:tint val="40000"/>
            <a:hueOff val="0"/>
            <a:satOff val="0"/>
            <a:lumOff val="0"/>
            <a:alphaOff val="0"/>
          </a:srgbClr>
        </a:solidFill>
        <a:ln w="6350" cap="flat" cmpd="sng" algn="ctr">
          <a:solidFill>
            <a:srgbClr val="5B9BD5">
              <a:alpha val="90000"/>
              <a:tint val="40000"/>
              <a:hueOff val="0"/>
              <a:satOff val="0"/>
              <a:lumOff val="0"/>
              <a:alphaOff val="0"/>
            </a:srgbClr>
          </a:solidFill>
          <a:prstDash val="solid"/>
          <a:miter lim="800000"/>
        </a:ln>
        <a:effectLst/>
      </dgm:spPr>
    </dgm:pt>
    <dgm:pt modelId="{0C30AD1B-FED3-4E0B-9EF3-AA7479D6C631}" type="pres">
      <dgm:prSet presAssocID="{FA8B4C5B-737C-46BA-B1C4-627FB5D0825E}" presName="linComp" presStyleCnt="0"/>
      <dgm:spPr/>
    </dgm:pt>
    <dgm:pt modelId="{B5B584E4-B2B5-4CB7-82EE-A155192C2592}" type="pres">
      <dgm:prSet presAssocID="{23414C8D-625D-424D-819A-DFACA05ED0BA}" presName="compNode" presStyleCnt="0"/>
      <dgm:spPr/>
    </dgm:pt>
    <dgm:pt modelId="{B0316A6B-AC2D-48A4-97BD-6F2005B9CF08}" type="pres">
      <dgm:prSet presAssocID="{23414C8D-625D-424D-819A-DFACA05ED0BA}" presName="node" presStyleLbl="node1" presStyleIdx="0" presStyleCnt="1" custScaleX="106487">
        <dgm:presLayoutVars>
          <dgm:bulletEnabled val="1"/>
        </dgm:presLayoutVars>
      </dgm:prSet>
      <dgm:spPr/>
      <dgm:t>
        <a:bodyPr/>
        <a:lstStyle/>
        <a:p>
          <a:endParaRPr lang="ru-RU"/>
        </a:p>
      </dgm:t>
    </dgm:pt>
    <dgm:pt modelId="{E9DC9A51-733B-4622-94D2-F37F6F529C88}" type="pres">
      <dgm:prSet presAssocID="{23414C8D-625D-424D-819A-DFACA05ED0BA}" presName="invisiNode" presStyleLbl="node1" presStyleIdx="0" presStyleCnt="1"/>
      <dgm:spPr/>
    </dgm:pt>
    <dgm:pt modelId="{DD6B72F9-82D1-42C4-8B63-8EB54C27F8AF}" type="pres">
      <dgm:prSet presAssocID="{23414C8D-625D-424D-819A-DFACA05ED0BA}" presName="imagNode" presStyleLbl="fgImgPlace1" presStyleIdx="0" presStyleCnt="1" custScaleY="118067"/>
      <dgm:spPr>
        <a:xfrm>
          <a:off x="111581" y="142331"/>
          <a:ext cx="1670742" cy="1836912"/>
        </a:xfrm>
        <a:prstGeom prst="roundRect">
          <a:avLst>
            <a:gd name="adj" fmla="val 10000"/>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710" t="2075" r="28894" b="5791"/>
          </a:stretch>
        </a:blipFill>
        <a:ln>
          <a:noFill/>
        </a:ln>
        <a:effectLst>
          <a:outerShdw blurRad="57150" dist="19050" dir="5400000" algn="ctr" rotWithShape="0">
            <a:srgbClr val="000000">
              <a:alpha val="63000"/>
            </a:srgbClr>
          </a:outerShdw>
        </a:effectLst>
      </dgm:spPr>
    </dgm:pt>
  </dgm:ptLst>
  <dgm:cxnLst>
    <dgm:cxn modelId="{F74CBAAE-8F86-43E1-8ED6-FE0DE396C9F7}" type="presOf" srcId="{23414C8D-625D-424D-819A-DFACA05ED0BA}" destId="{B0316A6B-AC2D-48A4-97BD-6F2005B9CF08}" srcOrd="0" destOrd="0" presId="urn:microsoft.com/office/officeart/2005/8/layout/pList2#1"/>
    <dgm:cxn modelId="{A33ED493-A1BD-4CB5-8E74-82A3870FDC4F}" type="presOf" srcId="{FA8B4C5B-737C-46BA-B1C4-627FB5D0825E}" destId="{49B9BA4E-3BD4-407C-9FC3-D2B0B6816433}" srcOrd="0" destOrd="0" presId="urn:microsoft.com/office/officeart/2005/8/layout/pList2#1"/>
    <dgm:cxn modelId="{184A5EB0-7020-4D5C-8DD1-0702D3F40C4F}" srcId="{FA8B4C5B-737C-46BA-B1C4-627FB5D0825E}" destId="{23414C8D-625D-424D-819A-DFACA05ED0BA}" srcOrd="0" destOrd="0" parTransId="{78501C04-7C1C-41BE-9ED8-C896D3C3D5F7}" sibTransId="{DF73313B-1664-4484-A71B-3F38DD93B123}"/>
    <dgm:cxn modelId="{4F2CE839-7831-4BD8-BE96-E0E511EDD862}" type="presParOf" srcId="{49B9BA4E-3BD4-407C-9FC3-D2B0B6816433}" destId="{0B955122-BF76-45F5-875F-971FDCDE6D9E}" srcOrd="0" destOrd="0" presId="urn:microsoft.com/office/officeart/2005/8/layout/pList2#1"/>
    <dgm:cxn modelId="{70CE69DC-8E92-4513-8F60-D65B8999066C}" type="presParOf" srcId="{49B9BA4E-3BD4-407C-9FC3-D2B0B6816433}" destId="{0C30AD1B-FED3-4E0B-9EF3-AA7479D6C631}" srcOrd="1" destOrd="0" presId="urn:microsoft.com/office/officeart/2005/8/layout/pList2#1"/>
    <dgm:cxn modelId="{E571EF43-AA8F-4544-A5B0-802CEBEC4ACD}" type="presParOf" srcId="{0C30AD1B-FED3-4E0B-9EF3-AA7479D6C631}" destId="{B5B584E4-B2B5-4CB7-82EE-A155192C2592}" srcOrd="0" destOrd="0" presId="urn:microsoft.com/office/officeart/2005/8/layout/pList2#1"/>
    <dgm:cxn modelId="{F93046E8-FD6D-424C-8A4C-84AA879865A4}" type="presParOf" srcId="{B5B584E4-B2B5-4CB7-82EE-A155192C2592}" destId="{B0316A6B-AC2D-48A4-97BD-6F2005B9CF08}" srcOrd="0" destOrd="0" presId="urn:microsoft.com/office/officeart/2005/8/layout/pList2#1"/>
    <dgm:cxn modelId="{A72FC705-60F7-438C-97C1-2C283BD275FF}" type="presParOf" srcId="{B5B584E4-B2B5-4CB7-82EE-A155192C2592}" destId="{E9DC9A51-733B-4622-94D2-F37F6F529C88}" srcOrd="1" destOrd="0" presId="urn:microsoft.com/office/officeart/2005/8/layout/pList2#1"/>
    <dgm:cxn modelId="{3D67CDDE-DB20-4FAB-9922-60C1FCA0813C}" type="presParOf" srcId="{B5B584E4-B2B5-4CB7-82EE-A155192C2592}" destId="{DD6B72F9-82D1-42C4-8B63-8EB54C27F8AF}" srcOrd="2" destOrd="0" presId="urn:microsoft.com/office/officeart/2005/8/layout/p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955122-BF76-45F5-875F-971FDCDE6D9E}">
      <dsp:nvSpPr>
        <dsp:cNvPr id="0" name=""/>
        <dsp:cNvSpPr/>
      </dsp:nvSpPr>
      <dsp:spPr>
        <a:xfrm>
          <a:off x="0" y="0"/>
          <a:ext cx="1893905" cy="2121575"/>
        </a:xfrm>
        <a:prstGeom prst="roundRect">
          <a:avLst>
            <a:gd name="adj" fmla="val 10000"/>
          </a:avLst>
        </a:prstGeom>
        <a:solidFill>
          <a:srgbClr val="5B9BD5">
            <a:alpha val="90000"/>
            <a:tint val="40000"/>
            <a:hueOff val="0"/>
            <a:satOff val="0"/>
            <a:lumOff val="0"/>
            <a:alphaOff val="0"/>
          </a:srgbClr>
        </a:solidFill>
        <a:ln w="6350" cap="flat" cmpd="sng" algn="ctr">
          <a:solidFill>
            <a:srgbClr val="5B9BD5">
              <a:alpha val="90000"/>
              <a:tint val="40000"/>
              <a:hueOff val="0"/>
              <a:satOff val="0"/>
              <a:lumOff val="0"/>
              <a:alphaOff val="0"/>
            </a:srgbClr>
          </a:solidFill>
          <a:prstDash val="solid"/>
          <a:miter lim="800000"/>
        </a:ln>
        <a:effectLst/>
      </dsp:spPr>
      <dsp:style>
        <a:lnRef idx="1">
          <a:scrgbClr r="0" g="0" b="0"/>
        </a:lnRef>
        <a:fillRef idx="1">
          <a:scrgbClr r="0" g="0" b="0"/>
        </a:fillRef>
        <a:effectRef idx="2">
          <a:scrgbClr r="0" g="0" b="0"/>
        </a:effectRef>
        <a:fontRef idx="minor"/>
      </dsp:style>
    </dsp:sp>
    <dsp:sp modelId="{DD6B72F9-82D1-42C4-8B63-8EB54C27F8AF}">
      <dsp:nvSpPr>
        <dsp:cNvPr id="0" name=""/>
        <dsp:cNvSpPr/>
      </dsp:nvSpPr>
      <dsp:spPr>
        <a:xfrm>
          <a:off x="111581" y="142331"/>
          <a:ext cx="1670742" cy="1836912"/>
        </a:xfrm>
        <a:prstGeom prst="roundRect">
          <a:avLst>
            <a:gd name="adj" fmla="val 10000"/>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l="19710" t="2075" r="28894" b="5791"/>
          </a:stretch>
        </a:blip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1">
          <a:scrgbClr r="0" g="0" b="0"/>
        </a:fillRef>
        <a:effectRef idx="3">
          <a:scrgbClr r="0" g="0" b="0"/>
        </a:effectRef>
        <a:fontRef idx="minor"/>
      </dsp:style>
    </dsp:sp>
    <dsp:sp modelId="{B0316A6B-AC2D-48A4-97BD-6F2005B9CF08}">
      <dsp:nvSpPr>
        <dsp:cNvPr id="0" name=""/>
        <dsp:cNvSpPr/>
      </dsp:nvSpPr>
      <dsp:spPr>
        <a:xfrm rot="10800000">
          <a:off x="57390" y="2121575"/>
          <a:ext cx="1779123" cy="2593037"/>
        </a:xfrm>
        <a:prstGeom prst="round2SameRect">
          <a:avLst>
            <a:gd name="adj1" fmla="val 10500"/>
            <a:gd name="adj2" fmla="val 0"/>
          </a:avLst>
        </a:prstGeom>
        <a:solidFill>
          <a:srgbClr val="04AC90"/>
        </a:soli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9568" tIns="99568" rIns="99568" bIns="99568" numCol="1" spcCol="1270" anchor="t" anchorCtr="0">
          <a:noAutofit/>
        </a:bodyPr>
        <a:lstStyle/>
        <a:p>
          <a:pPr lvl="0" algn="ctr" defTabSz="622300">
            <a:lnSpc>
              <a:spcPct val="90000"/>
            </a:lnSpc>
            <a:spcBef>
              <a:spcPct val="0"/>
            </a:spcBef>
            <a:spcAft>
              <a:spcPct val="35000"/>
            </a:spcAft>
          </a:pPr>
          <a:r>
            <a:rPr lang="ru-RU" sz="1400" b="1" kern="1200" dirty="0" smtClean="0">
              <a:solidFill>
                <a:sysClr val="window" lastClr="FFFFFF"/>
              </a:solidFill>
              <a:latin typeface="Arial" panose="020B0604020202020204" pitchFamily="34" charset="0"/>
              <a:ea typeface="+mn-ea"/>
              <a:cs typeface="Arial" panose="020B0604020202020204" pitchFamily="34" charset="0"/>
            </a:rPr>
            <a:t>С ратификацией Парижского климатического соглашения нашей стране предстоит принятие целого комплекса мер              в области  низкоуглеродного  развития </a:t>
          </a:r>
          <a:endParaRPr lang="ru-RU" sz="1400" b="1" kern="1200" dirty="0">
            <a:solidFill>
              <a:sysClr val="window" lastClr="FFFFFF"/>
            </a:solidFill>
            <a:latin typeface="Arial" panose="020B0604020202020204" pitchFamily="34" charset="0"/>
            <a:ea typeface="+mn-ea"/>
            <a:cs typeface="Arial" panose="020B0604020202020204" pitchFamily="34" charset="0"/>
          </a:endParaRPr>
        </a:p>
      </dsp:txBody>
      <dsp:txXfrm rot="10800000">
        <a:off x="112104" y="2121575"/>
        <a:ext cx="1669695" cy="2538323"/>
      </dsp:txXfrm>
    </dsp:sp>
  </dsp:spTree>
</dsp:drawing>
</file>

<file path=ppt/diagrams/layout1.xml><?xml version="1.0" encoding="utf-8"?>
<dgm:layoutDef xmlns:dgm="http://schemas.openxmlformats.org/drawingml/2006/diagram" xmlns:a="http://schemas.openxmlformats.org/drawingml/2006/main" uniqueId="urn:microsoft.com/office/officeart/2005/8/layout/pList2#1">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drawing1.xml><?xml version="1.0" encoding="utf-8"?>
<c:userShapes xmlns:c="http://schemas.openxmlformats.org/drawingml/2006/chart">
  <cdr:relSizeAnchor xmlns:cdr="http://schemas.openxmlformats.org/drawingml/2006/chartDrawing">
    <cdr:from>
      <cdr:x>0.213</cdr:x>
      <cdr:y>0.09776</cdr:y>
    </cdr:from>
    <cdr:to>
      <cdr:x>0.32016</cdr:x>
      <cdr:y>0.26007</cdr:y>
    </cdr:to>
    <cdr:sp macro="" textlink="">
      <cdr:nvSpPr>
        <cdr:cNvPr id="2" name="TextBox 1"/>
        <cdr:cNvSpPr txBox="1"/>
      </cdr:nvSpPr>
      <cdr:spPr>
        <a:xfrm xmlns:a="http://schemas.openxmlformats.org/drawingml/2006/main">
          <a:off x="1817595" y="550770"/>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ru-RU" sz="1100"/>
        </a:p>
      </cdr:txBody>
    </cdr:sp>
  </cdr:relSizeAnchor>
  <cdr:relSizeAnchor xmlns:cdr="http://schemas.openxmlformats.org/drawingml/2006/chartDrawing">
    <cdr:from>
      <cdr:x>0.19673</cdr:x>
      <cdr:y>0.13794</cdr:y>
    </cdr:from>
    <cdr:to>
      <cdr:x>0.80327</cdr:x>
      <cdr:y>0.27215</cdr:y>
    </cdr:to>
    <cdr:sp macro="" textlink="">
      <cdr:nvSpPr>
        <cdr:cNvPr id="3" name="Подзаголовок 2"/>
        <cdr:cNvSpPr txBox="1">
          <a:spLocks xmlns:a="http://schemas.openxmlformats.org/drawingml/2006/main"/>
        </cdr:cNvSpPr>
      </cdr:nvSpPr>
      <cdr:spPr>
        <a:xfrm xmlns:a="http://schemas.openxmlformats.org/drawingml/2006/main">
          <a:off x="1527973" y="693662"/>
          <a:ext cx="4710909" cy="674895"/>
        </a:xfrm>
        <a:prstGeom xmlns:a="http://schemas.openxmlformats.org/drawingml/2006/main" prst="rect">
          <a:avLst/>
        </a:prstGeom>
      </cdr:spPr>
      <cdr:txBody>
        <a:bodyPr xmlns:a="http://schemas.openxmlformats.org/drawingml/2006/main" vert="horz" lIns="91440" tIns="45720" rIns="91440" bIns="45720" rtlCol="0">
          <a:no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indent="0" algn="ctr">
            <a:buNone/>
          </a:pPr>
          <a:r>
            <a:rPr lang="ru-RU" sz="1600" b="1" dirty="0" smtClean="0">
              <a:solidFill>
                <a:srgbClr val="FF0000"/>
              </a:solidFill>
            </a:rPr>
            <a:t>Всего за период 1990-2014 гг. Казахстан сократил выбросы ПГ на</a:t>
          </a:r>
          <a:r>
            <a:rPr lang="ru-RU" b="1" dirty="0" smtClean="0">
              <a:solidFill>
                <a:srgbClr val="FF0000"/>
              </a:solidFill>
            </a:rPr>
            <a:t> </a:t>
          </a:r>
        </a:p>
        <a:p xmlns:a="http://schemas.openxmlformats.org/drawingml/2006/main">
          <a:pPr marL="0" indent="0" algn="ctr">
            <a:buNone/>
          </a:pPr>
          <a:r>
            <a:rPr lang="ru-RU" sz="2800" b="1" dirty="0" smtClean="0">
              <a:solidFill>
                <a:srgbClr val="FF0000"/>
              </a:solidFill>
            </a:rPr>
            <a:t>3,18 млрд т СО2-экв.</a:t>
          </a:r>
        </a:p>
      </cdr:txBody>
    </cdr:sp>
  </cdr:relSizeAnchor>
  <cdr:relSizeAnchor xmlns:cdr="http://schemas.openxmlformats.org/drawingml/2006/chartDrawing">
    <cdr:from>
      <cdr:x>0.1063</cdr:x>
      <cdr:y>0.13008</cdr:y>
    </cdr:from>
    <cdr:to>
      <cdr:x>0.95824</cdr:x>
      <cdr:y>0.13257</cdr:y>
    </cdr:to>
    <cdr:cxnSp macro="">
      <cdr:nvCxnSpPr>
        <cdr:cNvPr id="4" name="Прямая соединительная линия 3"/>
        <cdr:cNvCxnSpPr/>
      </cdr:nvCxnSpPr>
      <cdr:spPr>
        <a:xfrm xmlns:a="http://schemas.openxmlformats.org/drawingml/2006/main">
          <a:off x="907117" y="732865"/>
          <a:ext cx="7269817" cy="14008"/>
        </a:xfrm>
        <a:prstGeom xmlns:a="http://schemas.openxmlformats.org/drawingml/2006/main" prst="line">
          <a:avLst/>
        </a:prstGeom>
        <a:ln xmlns:a="http://schemas.openxmlformats.org/drawingml/2006/main" w="28575">
          <a:solidFill>
            <a:srgbClr val="FF0000"/>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dr:relSizeAnchor xmlns:cdr="http://schemas.openxmlformats.org/drawingml/2006/chartDrawing">
    <cdr:from>
      <cdr:x>0.94511</cdr:x>
      <cdr:y>0.13754</cdr:y>
    </cdr:from>
    <cdr:to>
      <cdr:x>0.94511</cdr:x>
      <cdr:y>0.20965</cdr:y>
    </cdr:to>
    <cdr:cxnSp macro="">
      <cdr:nvCxnSpPr>
        <cdr:cNvPr id="11" name="Прямая со стрелкой 10"/>
        <cdr:cNvCxnSpPr/>
      </cdr:nvCxnSpPr>
      <cdr:spPr>
        <a:xfrm xmlns:a="http://schemas.openxmlformats.org/drawingml/2006/main">
          <a:off x="8064875" y="774887"/>
          <a:ext cx="0" cy="406214"/>
        </a:xfrm>
        <a:prstGeom xmlns:a="http://schemas.openxmlformats.org/drawingml/2006/main" prst="straightConnector1">
          <a:avLst/>
        </a:prstGeom>
        <a:ln xmlns:a="http://schemas.openxmlformats.org/drawingml/2006/main" w="31750">
          <a:solidFill>
            <a:srgbClr val="FF0000"/>
          </a:solidFill>
          <a:headEnd type="arrow"/>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1" y="0"/>
            <a:ext cx="2930050" cy="495847"/>
          </a:xfrm>
          <a:prstGeom prst="rect">
            <a:avLst/>
          </a:prstGeom>
          <a:noFill/>
          <a:ln w="9525">
            <a:noFill/>
            <a:miter lim="800000"/>
            <a:headEnd/>
            <a:tailEnd/>
          </a:ln>
          <a:effectLst/>
        </p:spPr>
        <p:txBody>
          <a:bodyPr vert="horz" wrap="square" lIns="92160" tIns="46081" rIns="92160" bIns="46081" numCol="1" anchor="t" anchorCtr="0" compatLnSpc="1">
            <a:prstTxWarp prst="textNoShape">
              <a:avLst/>
            </a:prstTxWarp>
          </a:bodyPr>
          <a:lstStyle>
            <a:lvl1pPr defTabSz="922283" latinLnBrk="0">
              <a:defRPr kumimoji="0" sz="1200"/>
            </a:lvl1pPr>
          </a:lstStyle>
          <a:p>
            <a:pPr>
              <a:defRPr/>
            </a:pPr>
            <a:endParaRPr lang="en-US" altLang="ko-KR" dirty="0"/>
          </a:p>
        </p:txBody>
      </p:sp>
      <p:sp>
        <p:nvSpPr>
          <p:cNvPr id="7171" name="Rectangle 3"/>
          <p:cNvSpPr>
            <a:spLocks noGrp="1" noChangeArrowheads="1"/>
          </p:cNvSpPr>
          <p:nvPr>
            <p:ph type="dt" sz="quarter" idx="1"/>
          </p:nvPr>
        </p:nvSpPr>
        <p:spPr bwMode="auto">
          <a:xfrm>
            <a:off x="3831114" y="0"/>
            <a:ext cx="2930050" cy="495847"/>
          </a:xfrm>
          <a:prstGeom prst="rect">
            <a:avLst/>
          </a:prstGeom>
          <a:noFill/>
          <a:ln w="9525">
            <a:noFill/>
            <a:miter lim="800000"/>
            <a:headEnd/>
            <a:tailEnd/>
          </a:ln>
          <a:effectLst/>
        </p:spPr>
        <p:txBody>
          <a:bodyPr vert="horz" wrap="square" lIns="92160" tIns="46081" rIns="92160" bIns="46081" numCol="1" anchor="t" anchorCtr="0" compatLnSpc="1">
            <a:prstTxWarp prst="textNoShape">
              <a:avLst/>
            </a:prstTxWarp>
          </a:bodyPr>
          <a:lstStyle>
            <a:lvl1pPr algn="r" defTabSz="922283" latinLnBrk="0">
              <a:defRPr kumimoji="0" sz="1200"/>
            </a:lvl1pPr>
          </a:lstStyle>
          <a:p>
            <a:pPr>
              <a:defRPr/>
            </a:pPr>
            <a:fld id="{1B27CD56-7FEC-4BCD-AB8C-802FBFFA4C2B}" type="datetime1">
              <a:rPr lang="en-US" altLang="ko-KR"/>
              <a:pPr>
                <a:defRPr/>
              </a:pPr>
              <a:t>7/4/2016</a:t>
            </a:fld>
            <a:endParaRPr lang="en-US" altLang="ko-KR" dirty="0"/>
          </a:p>
        </p:txBody>
      </p:sp>
      <p:sp>
        <p:nvSpPr>
          <p:cNvPr id="7172" name="Rectangle 4"/>
          <p:cNvSpPr>
            <a:spLocks noGrp="1" noChangeArrowheads="1"/>
          </p:cNvSpPr>
          <p:nvPr>
            <p:ph type="ftr" sz="quarter" idx="2"/>
          </p:nvPr>
        </p:nvSpPr>
        <p:spPr bwMode="auto">
          <a:xfrm>
            <a:off x="1" y="9446668"/>
            <a:ext cx="2930050" cy="495847"/>
          </a:xfrm>
          <a:prstGeom prst="rect">
            <a:avLst/>
          </a:prstGeom>
          <a:noFill/>
          <a:ln w="9525">
            <a:noFill/>
            <a:miter lim="800000"/>
            <a:headEnd/>
            <a:tailEnd/>
          </a:ln>
          <a:effectLst/>
        </p:spPr>
        <p:txBody>
          <a:bodyPr vert="horz" wrap="square" lIns="92160" tIns="46081" rIns="92160" bIns="46081" numCol="1" anchor="b" anchorCtr="0" compatLnSpc="1">
            <a:prstTxWarp prst="textNoShape">
              <a:avLst/>
            </a:prstTxWarp>
          </a:bodyPr>
          <a:lstStyle>
            <a:lvl1pPr defTabSz="922283" latinLnBrk="0">
              <a:defRPr kumimoji="0" sz="1200"/>
            </a:lvl1pPr>
          </a:lstStyle>
          <a:p>
            <a:pPr>
              <a:defRPr/>
            </a:pPr>
            <a:endParaRPr lang="en-US" altLang="ko-KR" dirty="0"/>
          </a:p>
        </p:txBody>
      </p:sp>
      <p:sp>
        <p:nvSpPr>
          <p:cNvPr id="7173" name="Rectangle 5"/>
          <p:cNvSpPr>
            <a:spLocks noGrp="1" noChangeArrowheads="1"/>
          </p:cNvSpPr>
          <p:nvPr>
            <p:ph type="sldNum" sz="quarter" idx="3"/>
          </p:nvPr>
        </p:nvSpPr>
        <p:spPr bwMode="auto">
          <a:xfrm>
            <a:off x="3831114" y="9446668"/>
            <a:ext cx="2930050" cy="495847"/>
          </a:xfrm>
          <a:prstGeom prst="rect">
            <a:avLst/>
          </a:prstGeom>
          <a:noFill/>
          <a:ln w="9525">
            <a:noFill/>
            <a:miter lim="800000"/>
            <a:headEnd/>
            <a:tailEnd/>
          </a:ln>
          <a:effectLst/>
        </p:spPr>
        <p:txBody>
          <a:bodyPr vert="horz" wrap="square" lIns="92160" tIns="46081" rIns="92160" bIns="46081" numCol="1" anchor="b" anchorCtr="0" compatLnSpc="1">
            <a:prstTxWarp prst="textNoShape">
              <a:avLst/>
            </a:prstTxWarp>
          </a:bodyPr>
          <a:lstStyle>
            <a:lvl1pPr algn="r" defTabSz="922283" latinLnBrk="0">
              <a:defRPr kumimoji="0" sz="1200"/>
            </a:lvl1pPr>
          </a:lstStyle>
          <a:p>
            <a:pPr>
              <a:defRPr/>
            </a:pPr>
            <a:fld id="{4BAE72AD-3483-4ED3-8DAE-3ECD486D3A9E}" type="slidenum">
              <a:rPr lang="x-none" altLang="ko-KR"/>
              <a:pPr>
                <a:defRPr/>
              </a:pPr>
              <a:t>‹#›</a:t>
            </a:fld>
            <a:endParaRPr lang="en-US" altLang="ko-KR" dirty="0"/>
          </a:p>
        </p:txBody>
      </p:sp>
    </p:spTree>
    <p:extLst>
      <p:ext uri="{BB962C8B-B14F-4D97-AF65-F5344CB8AC3E}">
        <p14:creationId xmlns:p14="http://schemas.microsoft.com/office/powerpoint/2010/main" val="2319345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2466" name="Rectangle 4"/>
          <p:cNvSpPr>
            <a:spLocks noGrp="1" noRot="1" noChangeAspect="1" noChangeArrowheads="1" noTextEdit="1"/>
          </p:cNvSpPr>
          <p:nvPr>
            <p:ph type="sldImg" idx="2"/>
          </p:nvPr>
        </p:nvSpPr>
        <p:spPr bwMode="gray">
          <a:xfrm>
            <a:off x="-2771775" y="1279525"/>
            <a:ext cx="12260263" cy="8493125"/>
          </a:xfrm>
          <a:prstGeom prst="rect">
            <a:avLst/>
          </a:prstGeom>
          <a:noFill/>
          <a:ln w="9525">
            <a:noFill/>
            <a:miter lim="800000"/>
            <a:headEnd/>
            <a:tailEnd/>
          </a:ln>
        </p:spPr>
      </p:sp>
      <p:sp>
        <p:nvSpPr>
          <p:cNvPr id="5125" name="Rectangle 5"/>
          <p:cNvSpPr>
            <a:spLocks noGrp="1" noChangeArrowheads="1"/>
          </p:cNvSpPr>
          <p:nvPr>
            <p:ph type="body" sz="quarter" idx="3"/>
          </p:nvPr>
        </p:nvSpPr>
        <p:spPr bwMode="gray">
          <a:xfrm>
            <a:off x="808402" y="609412"/>
            <a:ext cx="5174718" cy="321499"/>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endParaRPr lang="en-GB" altLang="ko-KR" noProof="0" smtClean="0"/>
          </a:p>
        </p:txBody>
      </p:sp>
      <p:sp>
        <p:nvSpPr>
          <p:cNvPr id="5126" name="doc id"/>
          <p:cNvSpPr>
            <a:spLocks noGrp="1" noChangeArrowheads="1"/>
          </p:cNvSpPr>
          <p:nvPr>
            <p:ph type="ftr" sz="quarter" idx="4"/>
          </p:nvPr>
        </p:nvSpPr>
        <p:spPr bwMode="gray">
          <a:xfrm>
            <a:off x="6336197" y="129561"/>
            <a:ext cx="220472" cy="193540"/>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algn="ctr" latinLnBrk="0">
              <a:defRPr kumimoji="0"/>
            </a:lvl1pPr>
          </a:lstStyle>
          <a:p>
            <a:pPr>
              <a:defRPr/>
            </a:pPr>
            <a:endParaRPr lang="en-GB" altLang="ko-KR" dirty="0"/>
          </a:p>
        </p:txBody>
      </p:sp>
      <p:sp>
        <p:nvSpPr>
          <p:cNvPr id="5127" name="pg num"/>
          <p:cNvSpPr>
            <a:spLocks noGrp="1" noChangeArrowheads="1"/>
          </p:cNvSpPr>
          <p:nvPr>
            <p:ph type="sldNum" sz="quarter" idx="5"/>
          </p:nvPr>
        </p:nvSpPr>
        <p:spPr bwMode="gray">
          <a:xfrm>
            <a:off x="6018267" y="9560233"/>
            <a:ext cx="538401" cy="185543"/>
          </a:xfrm>
          <a:prstGeom prst="rect">
            <a:avLst/>
          </a:prstGeom>
          <a:noFill/>
          <a:ln w="9525">
            <a:noFill/>
            <a:miter lim="800000"/>
            <a:headEnd/>
            <a:tailEnd/>
          </a:ln>
          <a:effectLst/>
        </p:spPr>
        <p:txBody>
          <a:bodyPr vert="horz" wrap="square" lIns="0" tIns="0" rIns="0" bIns="0" numCol="1" anchor="b" anchorCtr="0" compatLnSpc="1">
            <a:prstTxWarp prst="textNoShape">
              <a:avLst/>
            </a:prstTxWarp>
            <a:spAutoFit/>
          </a:bodyPr>
          <a:lstStyle>
            <a:lvl1pPr algn="r" defTabSz="922283" latinLnBrk="0">
              <a:defRPr kumimoji="0" sz="1200">
                <a:cs typeface="Arial" pitchFamily="34" charset="0"/>
              </a:defRPr>
            </a:lvl1pPr>
          </a:lstStyle>
          <a:p>
            <a:pPr>
              <a:defRPr/>
            </a:pPr>
            <a:fld id="{4F133DA8-C432-4EFB-81E3-FF8F7AE37216}" type="slidenum">
              <a:rPr lang="en-GB" altLang="ko-KR"/>
              <a:pPr>
                <a:defRPr/>
              </a:pPr>
              <a:t>‹#›</a:t>
            </a:fld>
            <a:endParaRPr lang="en-GB" altLang="ko-KR" dirty="0"/>
          </a:p>
        </p:txBody>
      </p:sp>
      <p:sp>
        <p:nvSpPr>
          <p:cNvPr id="30726" name="McK Separator" hidden="1"/>
          <p:cNvSpPr>
            <a:spLocks noChangeShapeType="1"/>
          </p:cNvSpPr>
          <p:nvPr/>
        </p:nvSpPr>
        <p:spPr bwMode="gray">
          <a:xfrm>
            <a:off x="811595" y="1511530"/>
            <a:ext cx="5169925" cy="0"/>
          </a:xfrm>
          <a:prstGeom prst="line">
            <a:avLst/>
          </a:prstGeom>
          <a:noFill/>
          <a:ln w="9525">
            <a:solidFill>
              <a:schemeClr val="tx1"/>
            </a:solidFill>
            <a:round/>
            <a:headEnd/>
            <a:tailEnd/>
          </a:ln>
          <a:extLst/>
        </p:spPr>
        <p:txBody>
          <a:bodyPr lIns="91773" tIns="45887" rIns="91773" bIns="45887"/>
          <a:lstStyle/>
          <a:p>
            <a:pPr>
              <a:defRPr/>
            </a:pPr>
            <a:endParaRPr lang="ko-KR" altLang="en-US" dirty="0"/>
          </a:p>
        </p:txBody>
      </p:sp>
    </p:spTree>
    <p:extLst>
      <p:ext uri="{BB962C8B-B14F-4D97-AF65-F5344CB8AC3E}">
        <p14:creationId xmlns:p14="http://schemas.microsoft.com/office/powerpoint/2010/main" val="776817565"/>
      </p:ext>
    </p:extLst>
  </p:cSld>
  <p:clrMap bg1="lt1" tx1="dk1" bg2="lt2" tx2="dk2" accent1="accent1" accent2="accent2" accent3="accent3" accent4="accent4" accent5="accent5" accent6="accent6" hlink="hlink" folHlink="folHlink"/>
  <p:notesStyle>
    <a:lvl1pPr algn="l" rtl="0" eaLnBrk="0" fontAlgn="base" hangingPunct="0">
      <a:lnSpc>
        <a:spcPct val="90000"/>
      </a:lnSpc>
      <a:spcBef>
        <a:spcPct val="30000"/>
      </a:spcBef>
      <a:spcAft>
        <a:spcPct val="0"/>
      </a:spcAft>
      <a:defRPr sz="1700" b="1" kern="1200">
        <a:solidFill>
          <a:schemeClr val="tx1"/>
        </a:solidFill>
        <a:latin typeface="Arial" pitchFamily="34" charset="0"/>
        <a:ea typeface="MS PGothic" pitchFamily="34" charset="-128"/>
        <a:cs typeface="+mn-cs"/>
      </a:defRPr>
    </a:lvl1pPr>
    <a:lvl2pPr marL="742607" indent="-285619" algn="l" rtl="0" eaLnBrk="0" fontAlgn="base" hangingPunct="0">
      <a:spcBef>
        <a:spcPct val="30000"/>
      </a:spcBef>
      <a:spcAft>
        <a:spcPct val="0"/>
      </a:spcAft>
      <a:defRPr sz="1300" kern="1200">
        <a:solidFill>
          <a:schemeClr val="tx1"/>
        </a:solidFill>
        <a:latin typeface="Arial" charset="0"/>
        <a:ea typeface="MS PGothic" pitchFamily="34" charset="-128"/>
        <a:cs typeface="+mn-cs"/>
      </a:defRPr>
    </a:lvl2pPr>
    <a:lvl3pPr marL="1142474" indent="-228495" algn="l" rtl="0" eaLnBrk="0" fontAlgn="base" hangingPunct="0">
      <a:spcBef>
        <a:spcPct val="30000"/>
      </a:spcBef>
      <a:spcAft>
        <a:spcPct val="0"/>
      </a:spcAft>
      <a:defRPr sz="1300" kern="1200">
        <a:solidFill>
          <a:schemeClr val="tx1"/>
        </a:solidFill>
        <a:latin typeface="Arial" charset="0"/>
        <a:ea typeface="MS PGothic" pitchFamily="34" charset="-128"/>
        <a:cs typeface="+mn-cs"/>
      </a:defRPr>
    </a:lvl3pPr>
    <a:lvl4pPr marL="1599463" indent="-228495" algn="l" rtl="0" eaLnBrk="0" fontAlgn="base" hangingPunct="0">
      <a:spcBef>
        <a:spcPct val="30000"/>
      </a:spcBef>
      <a:spcAft>
        <a:spcPct val="0"/>
      </a:spcAft>
      <a:defRPr sz="1300" kern="1200">
        <a:solidFill>
          <a:schemeClr val="tx1"/>
        </a:solidFill>
        <a:latin typeface="Arial" charset="0"/>
        <a:ea typeface="MS PGothic" pitchFamily="34" charset="-128"/>
        <a:cs typeface="+mn-cs"/>
      </a:defRPr>
    </a:lvl4pPr>
    <a:lvl5pPr marL="2056452" indent="-228495" algn="l" rtl="0" eaLnBrk="0" fontAlgn="base" hangingPunct="0">
      <a:spcBef>
        <a:spcPct val="30000"/>
      </a:spcBef>
      <a:spcAft>
        <a:spcPct val="0"/>
      </a:spcAft>
      <a:defRPr sz="1300" kern="1200">
        <a:solidFill>
          <a:schemeClr val="tx1"/>
        </a:solidFill>
        <a:latin typeface="Arial" charset="0"/>
        <a:ea typeface="MS PGothic" pitchFamily="34" charset="-128"/>
        <a:cs typeface="+mn-cs"/>
      </a:defRPr>
    </a:lvl5pPr>
    <a:lvl6pPr marL="2442271" algn="l" defTabSz="976911" rtl="0" eaLnBrk="1" latinLnBrk="1" hangingPunct="1">
      <a:defRPr sz="1300" kern="1200">
        <a:solidFill>
          <a:schemeClr val="tx1"/>
        </a:solidFill>
        <a:latin typeface="+mn-lt"/>
        <a:ea typeface="+mn-ea"/>
        <a:cs typeface="+mn-cs"/>
      </a:defRPr>
    </a:lvl6pPr>
    <a:lvl7pPr marL="2930727" algn="l" defTabSz="976911" rtl="0" eaLnBrk="1" latinLnBrk="1" hangingPunct="1">
      <a:defRPr sz="1300" kern="1200">
        <a:solidFill>
          <a:schemeClr val="tx1"/>
        </a:solidFill>
        <a:latin typeface="+mn-lt"/>
        <a:ea typeface="+mn-ea"/>
        <a:cs typeface="+mn-cs"/>
      </a:defRPr>
    </a:lvl7pPr>
    <a:lvl8pPr marL="3419182" algn="l" defTabSz="976911" rtl="0" eaLnBrk="1" latinLnBrk="1" hangingPunct="1">
      <a:defRPr sz="1300" kern="1200">
        <a:solidFill>
          <a:schemeClr val="tx1"/>
        </a:solidFill>
        <a:latin typeface="+mn-lt"/>
        <a:ea typeface="+mn-ea"/>
        <a:cs typeface="+mn-cs"/>
      </a:defRPr>
    </a:lvl8pPr>
    <a:lvl9pPr marL="3907636" algn="l" defTabSz="976911" rtl="0" eaLnBrk="1" latinLnBrk="1"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pg num"/>
          <p:cNvSpPr>
            <a:spLocks noGrp="1" noChangeArrowheads="1"/>
          </p:cNvSpPr>
          <p:nvPr>
            <p:ph type="sldNum" sz="quarter" idx="5"/>
          </p:nvPr>
        </p:nvSpPr>
        <p:spPr>
          <a:noFill/>
        </p:spPr>
        <p:txBody>
          <a:bodyPr/>
          <a:lstStyle/>
          <a:p>
            <a:pPr defTabSz="919063"/>
            <a:fld id="{8C20273C-187B-4444-95FB-79DF7188CBF7}" type="slidenum">
              <a:rPr lang="en-GB" altLang="ko-KR" smtClean="0">
                <a:solidFill>
                  <a:prstClr val="black"/>
                </a:solidFill>
              </a:rPr>
              <a:pPr defTabSz="919063"/>
              <a:t>1</a:t>
            </a:fld>
            <a:endParaRPr lang="en-GB" altLang="ko-KR" dirty="0" smtClean="0">
              <a:solidFill>
                <a:prstClr val="black"/>
              </a:solidFill>
            </a:endParaRPr>
          </a:p>
        </p:txBody>
      </p:sp>
      <p:sp>
        <p:nvSpPr>
          <p:cNvPr id="65539" name="Rectangle 2"/>
          <p:cNvSpPr>
            <a:spLocks noGrp="1" noRot="1" noChangeAspect="1" noChangeArrowheads="1" noTextEdit="1"/>
          </p:cNvSpPr>
          <p:nvPr>
            <p:ph type="sldImg"/>
          </p:nvPr>
        </p:nvSpPr>
        <p:spPr>
          <a:xfrm>
            <a:off x="-2771775" y="1279525"/>
            <a:ext cx="12260263" cy="8493125"/>
          </a:xfrm>
        </p:spPr>
      </p:sp>
      <p:sp>
        <p:nvSpPr>
          <p:cNvPr id="65540" name="Rectangle 3"/>
          <p:cNvSpPr>
            <a:spLocks noGrp="1" noChangeArrowheads="1"/>
          </p:cNvSpPr>
          <p:nvPr>
            <p:ph type="body" idx="1"/>
          </p:nvPr>
        </p:nvSpPr>
        <p:spPr>
          <a:noFill/>
          <a:ln/>
        </p:spPr>
        <p:txBody>
          <a:bodyPr/>
          <a:lstStyle/>
          <a:p>
            <a:pPr eaLnBrk="1" hangingPunct="1"/>
            <a:endParaRPr lang="ko-KR" altLang="ko-KR" dirty="0" smtClean="0">
              <a:ea typeface="맑은 고딕" pitchFamily="50"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pg num"/>
          <p:cNvSpPr>
            <a:spLocks noGrp="1" noChangeArrowheads="1"/>
          </p:cNvSpPr>
          <p:nvPr>
            <p:ph type="sldNum" sz="quarter" idx="5"/>
          </p:nvPr>
        </p:nvSpPr>
        <p:spPr>
          <a:noFill/>
        </p:spPr>
        <p:txBody>
          <a:bodyPr/>
          <a:lstStyle/>
          <a:p>
            <a:pPr defTabSz="919063"/>
            <a:fld id="{1D5EF353-D9B6-4EDD-B9F8-04ACCD84BF43}" type="slidenum">
              <a:rPr lang="en-GB" altLang="ko-KR" smtClean="0"/>
              <a:pPr defTabSz="919063"/>
              <a:t>3</a:t>
            </a:fld>
            <a:endParaRPr lang="en-GB" altLang="ko-KR" dirty="0" smtClean="0"/>
          </a:p>
        </p:txBody>
      </p:sp>
      <p:sp>
        <p:nvSpPr>
          <p:cNvPr id="64515" name="Rectangle 2"/>
          <p:cNvSpPr>
            <a:spLocks noGrp="1" noRot="1" noChangeAspect="1" noChangeArrowheads="1" noTextEdit="1"/>
          </p:cNvSpPr>
          <p:nvPr>
            <p:ph type="sldImg"/>
          </p:nvPr>
        </p:nvSpPr>
        <p:spPr>
          <a:xfrm>
            <a:off x="-2771775" y="1279525"/>
            <a:ext cx="12260263" cy="8493125"/>
          </a:xfrm>
        </p:spPr>
      </p:sp>
      <p:sp>
        <p:nvSpPr>
          <p:cNvPr id="64516" name="Rectangle 3"/>
          <p:cNvSpPr>
            <a:spLocks noGrp="1" noChangeArrowheads="1"/>
          </p:cNvSpPr>
          <p:nvPr>
            <p:ph type="body" idx="1"/>
          </p:nvPr>
        </p:nvSpPr>
        <p:spPr>
          <a:noFill/>
          <a:ln/>
        </p:spPr>
        <p:txBody>
          <a:bodyPr/>
          <a:lstStyle/>
          <a:p>
            <a:pPr eaLnBrk="1" hangingPunct="1"/>
            <a:r>
              <a:rPr lang="ru-RU" altLang="ko-KR" dirty="0" smtClean="0">
                <a:ea typeface="맑은 고딕" pitchFamily="50" charset="-127"/>
              </a:rPr>
              <a:t>В 2016 году в Казахстане будут заключены 10 </a:t>
            </a:r>
            <a:r>
              <a:rPr lang="ru-RU" altLang="ko-KR" dirty="0" err="1" smtClean="0">
                <a:ea typeface="맑은 고딕" pitchFamily="50" charset="-127"/>
              </a:rPr>
              <a:t>энергосервисных</a:t>
            </a:r>
            <a:r>
              <a:rPr lang="ru-RU" altLang="ko-KR" dirty="0" smtClean="0">
                <a:ea typeface="맑은 고딕" pitchFamily="50" charset="-127"/>
              </a:rPr>
              <a:t> договоров по проектам энергосбережения и повышения энергоэффективности. Консолидированный объем внешних грантов и займов международных финансовых учреждений в проекты повышения энергоэффективности в период с 2012 по 2019 год составит около 100 миллионов долларов США. А в 2017 году будет создан Фонд энергоэффективности на площадке МФЦ «Астана»</a:t>
            </a:r>
          </a:p>
          <a:p>
            <a:pPr eaLnBrk="1" hangingPunct="1"/>
            <a:endParaRPr lang="ko-KR" altLang="ko-KR" dirty="0" smtClean="0">
              <a:ea typeface="맑은 고딕" pitchFamily="50"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28.xml"/><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oleObject" Target="../embeddings/oleObject2.bin"/><Relationship Id="rId2" Type="http://schemas.openxmlformats.org/officeDocument/2006/relationships/tags" Target="../tags/tag22.xml"/><Relationship Id="rId1" Type="http://schemas.openxmlformats.org/officeDocument/2006/relationships/vmlDrawing" Target="../drawings/vmlDrawing2.vml"/><Relationship Id="rId6" Type="http://schemas.openxmlformats.org/officeDocument/2006/relationships/tags" Target="../tags/tag26.xml"/><Relationship Id="rId11" Type="http://schemas.openxmlformats.org/officeDocument/2006/relationships/image" Target="../media/image2.png"/><Relationship Id="rId5" Type="http://schemas.openxmlformats.org/officeDocument/2006/relationships/tags" Target="../tags/tag25.xml"/><Relationship Id="rId10" Type="http://schemas.openxmlformats.org/officeDocument/2006/relationships/slideMaster" Target="../slideMasters/slideMaster1.xml"/><Relationship Id="rId4" Type="http://schemas.openxmlformats.org/officeDocument/2006/relationships/tags" Target="../tags/tag24.xml"/><Relationship Id="rId9" Type="http://schemas.openxmlformats.org/officeDocument/2006/relationships/tags" Target="../tags/tag29.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제목 슬라이드">
    <p:spTree>
      <p:nvGrpSpPr>
        <p:cNvPr id="1" name=""/>
        <p:cNvGrpSpPr/>
        <p:nvPr/>
      </p:nvGrpSpPr>
      <p:grpSpPr>
        <a:xfrm>
          <a:off x="0" y="0"/>
          <a:ext cx="0" cy="0"/>
          <a:chOff x="0" y="0"/>
          <a:chExt cx="0" cy="0"/>
        </a:xfrm>
      </p:grpSpPr>
      <p:pic>
        <p:nvPicPr>
          <p:cNvPr id="4" name="Picture 17"/>
          <p:cNvPicPr>
            <a:picLocks noChangeAspect="1" noChangeArrowheads="1"/>
          </p:cNvPicPr>
          <p:nvPr userDrawn="1"/>
        </p:nvPicPr>
        <p:blipFill>
          <a:blip r:embed="rId11" cstate="print"/>
          <a:srcRect/>
          <a:stretch>
            <a:fillRect/>
          </a:stretch>
        </p:blipFill>
        <p:spPr bwMode="auto">
          <a:xfrm>
            <a:off x="0" y="-14288"/>
            <a:ext cx="10404475" cy="7024688"/>
          </a:xfrm>
          <a:prstGeom prst="rect">
            <a:avLst/>
          </a:prstGeom>
          <a:ln>
            <a:noFill/>
          </a:ln>
          <a:effectLst>
            <a:outerShdw blurRad="292100" dist="139700" dir="2700000" algn="tl" rotWithShape="0">
              <a:srgbClr val="333333">
                <a:alpha val="65000"/>
              </a:srgbClr>
            </a:outerShdw>
          </a:effectLst>
          <a:extLst/>
        </p:spPr>
      </p:pic>
      <p:graphicFrame>
        <p:nvGraphicFramePr>
          <p:cNvPr id="5" name="AutoShape 505"/>
          <p:cNvGraphicFramePr>
            <a:graphicFrameLocks/>
          </p:cNvGraphicFramePr>
          <p:nvPr>
            <p:custDataLst>
              <p:tags r:id="rId2"/>
            </p:custDataLst>
          </p:nvPr>
        </p:nvGraphicFramePr>
        <p:xfrm>
          <a:off x="0" y="0"/>
          <a:ext cx="176213" cy="161925"/>
        </p:xfrm>
        <a:graphic>
          <a:graphicData uri="http://schemas.openxmlformats.org/presentationml/2006/ole">
            <mc:AlternateContent xmlns:mc="http://schemas.openxmlformats.org/markup-compatibility/2006">
              <mc:Choice xmlns:v="urn:schemas-microsoft-com:vml" Requires="v">
                <p:oleObj spid="_x0000_s990255" name="think-cell Slide" r:id="rId12" imgW="0" imgH="0" progId="">
                  <p:embed/>
                </p:oleObj>
              </mc:Choice>
              <mc:Fallback>
                <p:oleObj name="think-cell Slide" r:id="rId12" imgW="0" imgH="0" progId="">
                  <p:embed/>
                  <p:pic>
                    <p:nvPicPr>
                      <p:cNvPr id="0" name="AutoShape 505"/>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76213" cy="16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McK Confidential" hidden="1"/>
          <p:cNvSpPr txBox="1">
            <a:spLocks noChangeArrowheads="1"/>
          </p:cNvSpPr>
          <p:nvPr>
            <p:custDataLst>
              <p:tags r:id="rId3"/>
            </p:custDataLst>
          </p:nvPr>
        </p:nvSpPr>
        <p:spPr bwMode="gray">
          <a:xfrm>
            <a:off x="219075" y="419100"/>
            <a:ext cx="1643063" cy="220663"/>
          </a:xfrm>
          <a:prstGeom prst="rect">
            <a:avLst/>
          </a:prstGeom>
          <a:noFill/>
          <a:ln>
            <a:noFill/>
          </a:ln>
          <a:extLst/>
        </p:spPr>
        <p:txBody>
          <a:bodyPr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rtl="1" eaLnBrk="1" latinLnBrk="0" hangingPunct="1">
              <a:defRPr/>
            </a:pPr>
            <a:r>
              <a:rPr kumimoji="0" lang="en-GB" altLang="ko-KR" dirty="0" smtClean="0">
                <a:solidFill>
                  <a:srgbClr val="FFFFFF"/>
                </a:solidFill>
              </a:rPr>
              <a:t>CONFIDENTIAL</a:t>
            </a:r>
          </a:p>
        </p:txBody>
      </p:sp>
      <p:sp>
        <p:nvSpPr>
          <p:cNvPr id="7" name="McK Disclaimer" hidden="1"/>
          <p:cNvSpPr>
            <a:spLocks noChangeArrowheads="1"/>
          </p:cNvSpPr>
          <p:nvPr>
            <p:custDataLst>
              <p:tags r:id="rId4"/>
            </p:custDataLst>
          </p:nvPr>
        </p:nvSpPr>
        <p:spPr bwMode="gray">
          <a:xfrm>
            <a:off x="2462213" y="6345238"/>
            <a:ext cx="7108825" cy="331787"/>
          </a:xfrm>
          <a:prstGeom prst="rect">
            <a:avLst/>
          </a:prstGeom>
          <a:noFill/>
          <a:ln>
            <a:noFill/>
          </a:ln>
          <a:extLst/>
        </p:spPr>
        <p:txBody>
          <a:bodyPr lIns="0" tIns="0" rIns="0" bIns="0" anchor="b">
            <a:spAutoFit/>
          </a:bodyPr>
          <a:lstStyle/>
          <a:p>
            <a:pPr defTabSz="860280" rtl="1" eaLnBrk="0" latinLnBrk="0" hangingPunct="0">
              <a:defRPr/>
            </a:pPr>
            <a:r>
              <a:rPr kumimoji="0" lang="en-GB" altLang="ko-KR" sz="700" dirty="0">
                <a:solidFill>
                  <a:srgbClr val="FFFFFF"/>
                </a:solidFill>
              </a:rPr>
              <a:t>This report contains information that is confidential and proprietary to McKinsey &amp; Company, Inc., and is solely for the use of McKinsey &amp; Company, Inc., personnel. No part of it may be used, circulated, quoted, or reproduced for distribution outside McKinsey &amp; Company, Inc. If you are not the intended recipient of this report, you are hereby notified that the use, circulation, quoting, or reproducing of this report is strictly prohibited and may be unlawful.</a:t>
            </a:r>
          </a:p>
        </p:txBody>
      </p:sp>
      <p:grpSp>
        <p:nvGrpSpPr>
          <p:cNvPr id="2" name="McK Title Elements"/>
          <p:cNvGrpSpPr>
            <a:grpSpLocks/>
          </p:cNvGrpSpPr>
          <p:nvPr userDrawn="1">
            <p:custDataLst>
              <p:tags r:id="rId5"/>
            </p:custDataLst>
          </p:nvPr>
        </p:nvGrpSpPr>
        <p:grpSpPr bwMode="auto">
          <a:xfrm>
            <a:off x="2917825" y="2184400"/>
            <a:ext cx="5556250" cy="4602163"/>
            <a:chOff x="1663" y="1348"/>
            <a:chExt cx="3167" cy="2841"/>
          </a:xfrm>
        </p:grpSpPr>
        <p:sp>
          <p:nvSpPr>
            <p:cNvPr id="9" name="McK Confidential" hidden="1"/>
            <p:cNvSpPr txBox="1">
              <a:spLocks noChangeArrowheads="1"/>
            </p:cNvSpPr>
            <p:nvPr userDrawn="1"/>
          </p:nvSpPr>
          <p:spPr bwMode="auto">
            <a:xfrm>
              <a:off x="1663" y="1348"/>
              <a:ext cx="936" cy="136"/>
            </a:xfrm>
            <a:prstGeom prst="rect">
              <a:avLst/>
            </a:prstGeom>
            <a:noFill/>
            <a:ln>
              <a:noFill/>
            </a:ln>
            <a:extLst/>
          </p:spPr>
          <p:txBody>
            <a:bodyPr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eaLnBrk="1" latinLnBrk="0" hangingPunct="1">
                <a:defRPr/>
              </a:pPr>
              <a:r>
                <a:rPr kumimoji="0" lang="en-GB" altLang="ko-KR" dirty="0" smtClean="0">
                  <a:solidFill>
                    <a:srgbClr val="000000"/>
                  </a:solidFill>
                </a:rPr>
                <a:t>CONFIDENTIAL</a:t>
              </a:r>
            </a:p>
          </p:txBody>
        </p:sp>
        <p:sp>
          <p:nvSpPr>
            <p:cNvPr id="10" name="McK Document" hidden="1"/>
            <p:cNvSpPr txBox="1">
              <a:spLocks noChangeArrowheads="1"/>
            </p:cNvSpPr>
            <p:nvPr userDrawn="1"/>
          </p:nvSpPr>
          <p:spPr bwMode="auto">
            <a:xfrm>
              <a:off x="1663" y="3047"/>
              <a:ext cx="3167" cy="131"/>
            </a:xfrm>
            <a:prstGeom prst="rect">
              <a:avLst/>
            </a:prstGeom>
            <a:noFill/>
            <a:ln>
              <a:noFill/>
            </a:ln>
            <a:extLst/>
          </p:spPr>
          <p:txBody>
            <a:bodyPr lIns="0" tIns="0" rIns="0" bIns="0" anchor="b">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eaLnBrk="1" latinLnBrk="0" hangingPunct="1">
                <a:defRPr/>
              </a:pPr>
              <a:r>
                <a:rPr kumimoji="0" lang="en-GB" altLang="ko-KR" dirty="0" smtClean="0">
                  <a:solidFill>
                    <a:srgbClr val="000000"/>
                  </a:solidFill>
                </a:rPr>
                <a:t>Document</a:t>
              </a:r>
            </a:p>
          </p:txBody>
        </p:sp>
        <p:sp>
          <p:nvSpPr>
            <p:cNvPr id="11" name="McK Date" hidden="1"/>
            <p:cNvSpPr txBox="1">
              <a:spLocks noChangeArrowheads="1"/>
            </p:cNvSpPr>
            <p:nvPr userDrawn="1"/>
          </p:nvSpPr>
          <p:spPr bwMode="auto">
            <a:xfrm>
              <a:off x="1663" y="3216"/>
              <a:ext cx="3167" cy="136"/>
            </a:xfrm>
            <a:prstGeom prst="rect">
              <a:avLst/>
            </a:prstGeom>
            <a:noFill/>
            <a:ln>
              <a:noFill/>
            </a:ln>
            <a:extLst/>
          </p:spPr>
          <p:txBody>
            <a:bodyPr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eaLnBrk="1" latinLnBrk="0" hangingPunct="1">
                <a:defRPr/>
              </a:pPr>
              <a:r>
                <a:rPr kumimoji="0" lang="en-GB" altLang="ko-KR" dirty="0" smtClean="0">
                  <a:solidFill>
                    <a:srgbClr val="000000"/>
                  </a:solidFill>
                </a:rPr>
                <a:t>Date</a:t>
              </a:r>
            </a:p>
          </p:txBody>
        </p:sp>
        <p:sp>
          <p:nvSpPr>
            <p:cNvPr id="12" name="McK Disclaimer" hidden="1"/>
            <p:cNvSpPr>
              <a:spLocks noChangeArrowheads="1"/>
            </p:cNvSpPr>
            <p:nvPr userDrawn="1">
              <p:custDataLst>
                <p:tags r:id="rId9"/>
              </p:custDataLst>
            </p:nvPr>
          </p:nvSpPr>
          <p:spPr bwMode="auto">
            <a:xfrm>
              <a:off x="1663" y="3714"/>
              <a:ext cx="2303" cy="475"/>
            </a:xfrm>
            <a:prstGeom prst="rect">
              <a:avLst/>
            </a:prstGeom>
            <a:noFill/>
            <a:ln>
              <a:noFill/>
            </a:ln>
            <a:extLst/>
          </p:spPr>
          <p:txBody>
            <a:bodyPr lIns="0" tIns="0" rIns="0" bIns="0" anchor="b">
              <a:spAutoFit/>
            </a:bodyPr>
            <a:lstStyle/>
            <a:p>
              <a:pPr defTabSz="860280" eaLnBrk="0" latinLnBrk="0" hangingPunct="0">
                <a:defRPr/>
              </a:pPr>
              <a:r>
                <a:rPr kumimoji="0" lang="en-GB" altLang="ko-KR" sz="1000" dirty="0">
                  <a:solidFill>
                    <a:srgbClr val="000000"/>
                  </a:solidFill>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sp>
        <p:nvSpPr>
          <p:cNvPr id="13" name="Working Draft Text" hidden="1"/>
          <p:cNvSpPr>
            <a:spLocks noChangeArrowheads="1"/>
          </p:cNvSpPr>
          <p:nvPr userDrawn="1">
            <p:custDataLst>
              <p:tags r:id="rId6"/>
            </p:custDataLst>
          </p:nvPr>
        </p:nvSpPr>
        <p:spPr bwMode="auto">
          <a:xfrm>
            <a:off x="463550" y="349250"/>
            <a:ext cx="3368675" cy="400050"/>
          </a:xfrm>
          <a:prstGeom prst="rect">
            <a:avLst/>
          </a:prstGeom>
          <a:noFill/>
          <a:ln>
            <a:noFill/>
          </a:ln>
          <a:extLst/>
        </p:spPr>
        <p:txBody>
          <a:bodyPr lIns="0" tIns="0" rIns="0" bIns="0">
            <a:spAutoFit/>
          </a:bodyPr>
          <a:lstStyle/>
          <a:p>
            <a:pPr latinLnBrk="0">
              <a:defRPr/>
            </a:pPr>
            <a:r>
              <a:rPr kumimoji="0" lang="en-GB" altLang="ko-KR" sz="2600" dirty="0">
                <a:solidFill>
                  <a:srgbClr val="000000"/>
                </a:solidFill>
                <a:latin typeface="Times New Roman" pitchFamily="18" charset="0"/>
              </a:rPr>
              <a:t>Working Draft  </a:t>
            </a:r>
          </a:p>
        </p:txBody>
      </p:sp>
      <p:sp>
        <p:nvSpPr>
          <p:cNvPr id="14" name="Working Draft" hidden="1"/>
          <p:cNvSpPr txBox="1">
            <a:spLocks noChangeArrowheads="1"/>
          </p:cNvSpPr>
          <p:nvPr userDrawn="1">
            <p:custDataLst>
              <p:tags r:id="rId7"/>
            </p:custDataLst>
          </p:nvPr>
        </p:nvSpPr>
        <p:spPr bwMode="auto">
          <a:xfrm>
            <a:off x="463550" y="595313"/>
            <a:ext cx="4122738" cy="200025"/>
          </a:xfrm>
          <a:prstGeom prst="rect">
            <a:avLst/>
          </a:prstGeom>
          <a:noFill/>
          <a:ln>
            <a:noFill/>
          </a:ln>
          <a:extLst/>
        </p:spPr>
        <p:txBody>
          <a:bodyPr wrap="none"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eaLnBrk="1" latinLnBrk="0" hangingPunct="1">
              <a:defRPr/>
            </a:pPr>
            <a:r>
              <a:rPr kumimoji="0" lang="en-GB" altLang="ko-KR" sz="1300" dirty="0" smtClean="0">
                <a:solidFill>
                  <a:srgbClr val="000000"/>
                </a:solidFill>
              </a:rPr>
              <a:t>Last Modified 22/09/2010 19:08:44 GMT Standard Time</a:t>
            </a:r>
          </a:p>
        </p:txBody>
      </p:sp>
      <p:sp>
        <p:nvSpPr>
          <p:cNvPr id="15" name="Printed" hidden="1"/>
          <p:cNvSpPr txBox="1">
            <a:spLocks noChangeArrowheads="1"/>
          </p:cNvSpPr>
          <p:nvPr userDrawn="1">
            <p:custDataLst>
              <p:tags r:id="rId8"/>
            </p:custDataLst>
          </p:nvPr>
        </p:nvSpPr>
        <p:spPr bwMode="auto">
          <a:xfrm>
            <a:off x="463550" y="815975"/>
            <a:ext cx="3868738" cy="200025"/>
          </a:xfrm>
          <a:prstGeom prst="rect">
            <a:avLst/>
          </a:prstGeom>
          <a:noFill/>
          <a:ln>
            <a:noFill/>
          </a:ln>
          <a:extLst/>
        </p:spPr>
        <p:txBody>
          <a:bodyPr wrap="none" lIns="0" tIns="0" rIns="0" bIns="0">
            <a:spAutoFit/>
          </a:bodyPr>
          <a:lstStyle>
            <a:lvl1pPr eaLnBrk="0" hangingPunct="0">
              <a:defRPr kumimoji="1" sz="1400">
                <a:solidFill>
                  <a:schemeClr val="tx1"/>
                </a:solidFill>
                <a:latin typeface="Arial" pitchFamily="34" charset="0"/>
                <a:ea typeface="굴림" pitchFamily="50" charset="-127"/>
              </a:defRPr>
            </a:lvl1pPr>
            <a:lvl2pPr marL="742950" indent="-285750" eaLnBrk="0" hangingPunct="0">
              <a:defRPr kumimoji="1" sz="1400">
                <a:solidFill>
                  <a:schemeClr val="tx1"/>
                </a:solidFill>
                <a:latin typeface="Arial" pitchFamily="34" charset="0"/>
                <a:ea typeface="굴림" pitchFamily="50" charset="-127"/>
              </a:defRPr>
            </a:lvl2pPr>
            <a:lvl3pPr marL="1143000" indent="-228600" eaLnBrk="0" hangingPunct="0">
              <a:defRPr kumimoji="1" sz="1400">
                <a:solidFill>
                  <a:schemeClr val="tx1"/>
                </a:solidFill>
                <a:latin typeface="Arial" pitchFamily="34" charset="0"/>
                <a:ea typeface="굴림" pitchFamily="50" charset="-127"/>
              </a:defRPr>
            </a:lvl3pPr>
            <a:lvl4pPr marL="1600200" indent="-228600" eaLnBrk="0" hangingPunct="0">
              <a:defRPr kumimoji="1" sz="1400">
                <a:solidFill>
                  <a:schemeClr val="tx1"/>
                </a:solidFill>
                <a:latin typeface="Arial" pitchFamily="34" charset="0"/>
                <a:ea typeface="굴림" pitchFamily="50" charset="-127"/>
              </a:defRPr>
            </a:lvl4pPr>
            <a:lvl5pPr marL="2057400" indent="-228600" eaLnBrk="0" hangingPunct="0">
              <a:defRPr kumimoji="1" sz="1400">
                <a:solidFill>
                  <a:schemeClr val="tx1"/>
                </a:solidFill>
                <a:latin typeface="Arial" pitchFamily="34" charset="0"/>
                <a:ea typeface="굴림" pitchFamily="50" charset="-127"/>
              </a:defRPr>
            </a:lvl5pPr>
            <a:lvl6pPr marL="2514600" indent="-228600" eaLnBrk="0" fontAlgn="base" hangingPunct="0">
              <a:spcBef>
                <a:spcPct val="0"/>
              </a:spcBef>
              <a:spcAft>
                <a:spcPct val="0"/>
              </a:spcAft>
              <a:defRPr kumimoji="1" sz="1400">
                <a:solidFill>
                  <a:schemeClr val="tx1"/>
                </a:solidFill>
                <a:latin typeface="Arial" pitchFamily="34" charset="0"/>
                <a:ea typeface="굴림" pitchFamily="50" charset="-127"/>
              </a:defRPr>
            </a:lvl6pPr>
            <a:lvl7pPr marL="2971800" indent="-228600" eaLnBrk="0" fontAlgn="base" hangingPunct="0">
              <a:spcBef>
                <a:spcPct val="0"/>
              </a:spcBef>
              <a:spcAft>
                <a:spcPct val="0"/>
              </a:spcAft>
              <a:defRPr kumimoji="1" sz="1400">
                <a:solidFill>
                  <a:schemeClr val="tx1"/>
                </a:solidFill>
                <a:latin typeface="Arial" pitchFamily="34" charset="0"/>
                <a:ea typeface="굴림" pitchFamily="50" charset="-127"/>
              </a:defRPr>
            </a:lvl7pPr>
            <a:lvl8pPr marL="3429000" indent="-228600" eaLnBrk="0" fontAlgn="base" hangingPunct="0">
              <a:spcBef>
                <a:spcPct val="0"/>
              </a:spcBef>
              <a:spcAft>
                <a:spcPct val="0"/>
              </a:spcAft>
              <a:defRPr kumimoji="1" sz="1400">
                <a:solidFill>
                  <a:schemeClr val="tx1"/>
                </a:solidFill>
                <a:latin typeface="Arial" pitchFamily="34" charset="0"/>
                <a:ea typeface="굴림" pitchFamily="50" charset="-127"/>
              </a:defRPr>
            </a:lvl8pPr>
            <a:lvl9pPr marL="3886200" indent="-228600" eaLnBrk="0" fontAlgn="base" hangingPunct="0">
              <a:spcBef>
                <a:spcPct val="0"/>
              </a:spcBef>
              <a:spcAft>
                <a:spcPct val="0"/>
              </a:spcAft>
              <a:defRPr kumimoji="1" sz="1400">
                <a:solidFill>
                  <a:schemeClr val="tx1"/>
                </a:solidFill>
                <a:latin typeface="Arial" pitchFamily="34" charset="0"/>
                <a:ea typeface="굴림" pitchFamily="50" charset="-127"/>
              </a:defRPr>
            </a:lvl9pPr>
          </a:lstStyle>
          <a:p>
            <a:pPr eaLnBrk="1" latinLnBrk="0" hangingPunct="1">
              <a:defRPr/>
            </a:pPr>
            <a:r>
              <a:rPr kumimoji="0" lang="en-US" altLang="ko-KR" sz="1300" dirty="0" smtClean="0">
                <a:solidFill>
                  <a:srgbClr val="000000"/>
                </a:solidFill>
              </a:rPr>
              <a:t>Printed 1/3/2008 11:39:06 AM Pacific Standard Time</a:t>
            </a:r>
            <a:endParaRPr kumimoji="0" lang="en-GB" altLang="ko-KR" sz="1300" dirty="0" smtClean="0">
              <a:solidFill>
                <a:srgbClr val="000000"/>
              </a:solidFill>
            </a:endParaRPr>
          </a:p>
        </p:txBody>
      </p:sp>
      <p:sp>
        <p:nvSpPr>
          <p:cNvPr id="13422" name="Rectangle 1134"/>
          <p:cNvSpPr>
            <a:spLocks noGrp="1" noChangeArrowheads="1"/>
          </p:cNvSpPr>
          <p:nvPr>
            <p:ph type="ctrTitle"/>
          </p:nvPr>
        </p:nvSpPr>
        <p:spPr bwMode="auto">
          <a:xfrm>
            <a:off x="307048" y="2426940"/>
            <a:ext cx="5161874" cy="941796"/>
          </a:xfrm>
        </p:spPr>
        <p:txBody>
          <a:bodyPr anchor="t"/>
          <a:lstStyle>
            <a:lvl1pPr>
              <a:defRPr sz="3400" b="0">
                <a:solidFill>
                  <a:schemeClr val="bg1"/>
                </a:solidFill>
                <a:latin typeface="Arial" pitchFamily="34" charset="0"/>
              </a:defRPr>
            </a:lvl1pPr>
          </a:lstStyle>
          <a:p>
            <a:r>
              <a:rPr lang="en-GB" dirty="0"/>
              <a:t>Click to edit Master title style</a:t>
            </a:r>
          </a:p>
        </p:txBody>
      </p:sp>
      <p:sp>
        <p:nvSpPr>
          <p:cNvPr id="13423" name="Rectangle 1135"/>
          <p:cNvSpPr>
            <a:spLocks noGrp="1" noChangeArrowheads="1"/>
          </p:cNvSpPr>
          <p:nvPr>
            <p:ph type="subTitle" idx="1"/>
          </p:nvPr>
        </p:nvSpPr>
        <p:spPr bwMode="auto">
          <a:xfrm>
            <a:off x="307048" y="3632310"/>
            <a:ext cx="5133802" cy="263149"/>
          </a:xfrm>
        </p:spPr>
        <p:txBody>
          <a:bodyPr/>
          <a:lstStyle>
            <a:lvl1pPr>
              <a:defRPr sz="1900">
                <a:solidFill>
                  <a:schemeClr val="bg1"/>
                </a:solidFill>
                <a:latin typeface="Arial" pitchFamily="34" charset="0"/>
              </a:defRPr>
            </a:lvl1pPr>
          </a:lstStyle>
          <a:p>
            <a:r>
              <a:rPr lang="en-GB"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atin typeface="Arial" pitchFamily="34" charset="0"/>
              </a:defRPr>
            </a:lvl1pPr>
          </a:lstStyle>
          <a:p>
            <a:r>
              <a:rPr lang="ko-KR" altLang="en-US" dirty="0" smtClean="0"/>
              <a:t>마스터 제목 스타일 편집</a:t>
            </a:r>
            <a:endParaRPr lang="ko-KR" altLang="en-US" dirty="0"/>
          </a:p>
        </p:txBody>
      </p:sp>
      <p:sp>
        <p:nvSpPr>
          <p:cNvPr id="3" name="세로 텍스트 개체 틀 2"/>
          <p:cNvSpPr>
            <a:spLocks noGrp="1"/>
          </p:cNvSpPr>
          <p:nvPr>
            <p:ph type="body" orient="vert" idx="1"/>
          </p:nvPr>
        </p:nvSpPr>
        <p:spPr>
          <a:xfrm>
            <a:off x="6351962" y="1299338"/>
            <a:ext cx="3296287" cy="1125984"/>
          </a:xfrm>
        </p:spPr>
        <p:txBody>
          <a:bodyPr vert="eaVert"/>
          <a:lstStyle>
            <a:lvl1pPr>
              <a:defRPr>
                <a:latin typeface="Arial" pitchFamily="34" charset="0"/>
              </a:defRPr>
            </a:lvl1pPr>
            <a:lvl2pPr>
              <a:defRPr>
                <a:latin typeface="Arial" pitchFamily="34" charset="0"/>
              </a:defRPr>
            </a:lvl2pPr>
            <a:lvl3pPr>
              <a:defRPr>
                <a:latin typeface="Arial" pitchFamily="34" charset="0"/>
              </a:defRPr>
            </a:lvl3pPr>
            <a:lvl4pPr>
              <a:defRPr>
                <a:latin typeface="Arial" pitchFamily="34" charset="0"/>
              </a:defRPr>
            </a:lvl4pPr>
            <a:lvl5pPr>
              <a:defRPr>
                <a:latin typeface="Arial"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Rectangle 280"/>
          <p:cNvSpPr>
            <a:spLocks noGrp="1" noChangeArrowheads="1"/>
          </p:cNvSpPr>
          <p:nvPr>
            <p:ph type="sldNum" sz="quarter" idx="10"/>
          </p:nvPr>
        </p:nvSpPr>
        <p:spPr>
          <a:ln/>
        </p:spPr>
        <p:txBody>
          <a:bodyPr/>
          <a:lstStyle>
            <a:lvl1pPr>
              <a:defRPr/>
            </a:lvl1pPr>
          </a:lstStyle>
          <a:p>
            <a:pPr>
              <a:defRPr/>
            </a:pPr>
            <a:fld id="{32189E62-D683-4257-893A-7346C1B32FEF}" type="slidenum">
              <a:rPr lang="en-US" altLang="ko-KR"/>
              <a:pPr>
                <a:defRPr/>
              </a:pPr>
              <a:t>‹#›</a:t>
            </a:fld>
            <a:r>
              <a:rPr lang="en-US" altLang="ko-KR" dirty="0"/>
              <a:t> </a:t>
            </a:r>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7281366" y="230059"/>
            <a:ext cx="553998" cy="2195263"/>
          </a:xfrm>
        </p:spPr>
        <p:txBody>
          <a:bodyPr vert="eaVert"/>
          <a:lstStyle>
            <a:lvl1pPr>
              <a:defRPr>
                <a:latin typeface="Arial" pitchFamily="34" charset="0"/>
              </a:defRPr>
            </a:lvl1pPr>
          </a:lstStyle>
          <a:p>
            <a:r>
              <a:rPr lang="ko-KR" altLang="en-US" dirty="0" smtClean="0"/>
              <a:t>마스터 제목 스타일 편집</a:t>
            </a:r>
            <a:endParaRPr lang="ko-KR" altLang="en-US" dirty="0"/>
          </a:p>
        </p:txBody>
      </p:sp>
      <p:sp>
        <p:nvSpPr>
          <p:cNvPr id="3" name="세로 텍스트 개체 틀 2"/>
          <p:cNvSpPr>
            <a:spLocks noGrp="1"/>
          </p:cNvSpPr>
          <p:nvPr>
            <p:ph type="body" orient="vert" idx="1"/>
          </p:nvPr>
        </p:nvSpPr>
        <p:spPr>
          <a:xfrm>
            <a:off x="5464788" y="230059"/>
            <a:ext cx="1648143" cy="2195263"/>
          </a:xfrm>
        </p:spPr>
        <p:txBody>
          <a:bodyPr vert="eaVert"/>
          <a:lstStyle>
            <a:lvl1pPr>
              <a:defRPr>
                <a:latin typeface="Arial" pitchFamily="34" charset="0"/>
              </a:defRPr>
            </a:lvl1pPr>
            <a:lvl2pPr>
              <a:defRPr>
                <a:latin typeface="Arial" pitchFamily="34" charset="0"/>
              </a:defRPr>
            </a:lvl2pPr>
            <a:lvl3pPr>
              <a:defRPr>
                <a:latin typeface="Arial" pitchFamily="34" charset="0"/>
              </a:defRPr>
            </a:lvl3pPr>
            <a:lvl4pPr>
              <a:defRPr>
                <a:latin typeface="Arial" pitchFamily="34" charset="0"/>
              </a:defRPr>
            </a:lvl4pPr>
            <a:lvl5pPr>
              <a:defRPr>
                <a:latin typeface="Arial"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Rectangle 280"/>
          <p:cNvSpPr>
            <a:spLocks noGrp="1" noChangeArrowheads="1"/>
          </p:cNvSpPr>
          <p:nvPr>
            <p:ph type="sldNum" sz="quarter" idx="10"/>
          </p:nvPr>
        </p:nvSpPr>
        <p:spPr>
          <a:ln/>
        </p:spPr>
        <p:txBody>
          <a:bodyPr/>
          <a:lstStyle>
            <a:lvl1pPr>
              <a:defRPr/>
            </a:lvl1pPr>
          </a:lstStyle>
          <a:p>
            <a:pPr>
              <a:defRPr/>
            </a:pPr>
            <a:fld id="{BFFDA537-8C7F-466D-9C12-73974F9DB649}" type="slidenum">
              <a:rPr lang="en-US" altLang="ko-KR"/>
              <a:pPr>
                <a:defRPr/>
              </a:pPr>
              <a:t>‹#›</a:t>
            </a:fld>
            <a:r>
              <a:rPr lang="en-US" altLang="ko-KR" dirty="0"/>
              <a:t> </a:t>
            </a:r>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atin typeface="Arial" pitchFamily="34" charset="0"/>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p:txBody>
          <a:bodyPr/>
          <a:lstStyle>
            <a:lvl1pPr>
              <a:defRPr>
                <a:latin typeface="Arial" pitchFamily="34" charset="0"/>
              </a:defRPr>
            </a:lvl1pPr>
            <a:lvl2pPr>
              <a:defRPr>
                <a:latin typeface="Arial" pitchFamily="34" charset="0"/>
              </a:defRPr>
            </a:lvl2pPr>
            <a:lvl3pPr>
              <a:defRPr>
                <a:latin typeface="Arial" pitchFamily="34" charset="0"/>
              </a:defRPr>
            </a:lvl3pPr>
            <a:lvl4pPr>
              <a:defRPr>
                <a:latin typeface="Arial" pitchFamily="34" charset="0"/>
              </a:defRPr>
            </a:lvl4pPr>
            <a:lvl5pPr>
              <a:defRPr>
                <a:latin typeface="Arial" pitchFamily="34" charset="0"/>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Rectangle 280"/>
          <p:cNvSpPr>
            <a:spLocks noGrp="1" noChangeArrowheads="1"/>
          </p:cNvSpPr>
          <p:nvPr>
            <p:ph type="sldNum" sz="quarter" idx="10"/>
          </p:nvPr>
        </p:nvSpPr>
        <p:spPr>
          <a:ln/>
        </p:spPr>
        <p:txBody>
          <a:bodyPr/>
          <a:lstStyle>
            <a:lvl1pPr>
              <a:defRPr/>
            </a:lvl1pPr>
          </a:lstStyle>
          <a:p>
            <a:pPr>
              <a:defRPr/>
            </a:pPr>
            <a:fld id="{EC9FC6CC-B850-4C27-BB4F-0A1B3560340E}" type="slidenum">
              <a:rPr lang="en-US" altLang="ko-KR"/>
              <a:pPr>
                <a:defRPr/>
              </a:pPr>
              <a:t>‹#›</a:t>
            </a:fld>
            <a:r>
              <a:rPr lang="en-US" altLang="ko-KR" dirty="0"/>
              <a:t> </a:t>
            </a:r>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82528" y="4408347"/>
            <a:ext cx="8418312" cy="595548"/>
          </a:xfrm>
        </p:spPr>
        <p:txBody>
          <a:bodyPr anchor="t"/>
          <a:lstStyle>
            <a:lvl1pPr algn="l">
              <a:defRPr sz="4300" b="1" cap="all">
                <a:latin typeface="Arial" pitchFamily="34" charset="0"/>
              </a:defRPr>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782528" y="4117501"/>
            <a:ext cx="8418312" cy="290849"/>
          </a:xfrm>
        </p:spPr>
        <p:txBody>
          <a:bodyPr anchor="b"/>
          <a:lstStyle>
            <a:lvl1pPr marL="0" indent="0">
              <a:buNone/>
              <a:defRPr sz="2100">
                <a:latin typeface="Arial" pitchFamily="34" charset="0"/>
              </a:defRPr>
            </a:lvl1pPr>
            <a:lvl2pPr marL="488680" indent="0">
              <a:buNone/>
              <a:defRPr sz="1900"/>
            </a:lvl2pPr>
            <a:lvl3pPr marL="977359" indent="0">
              <a:buNone/>
              <a:defRPr sz="1700"/>
            </a:lvl3pPr>
            <a:lvl4pPr marL="1466038" indent="0">
              <a:buNone/>
              <a:defRPr sz="1500"/>
            </a:lvl4pPr>
            <a:lvl5pPr marL="1954718" indent="0">
              <a:buNone/>
              <a:defRPr sz="1500"/>
            </a:lvl5pPr>
            <a:lvl6pPr marL="2443397" indent="0">
              <a:buNone/>
              <a:defRPr sz="1500"/>
            </a:lvl6pPr>
            <a:lvl7pPr marL="2932077" indent="0">
              <a:buNone/>
              <a:defRPr sz="1500"/>
            </a:lvl7pPr>
            <a:lvl8pPr marL="3420757" indent="0">
              <a:buNone/>
              <a:defRPr sz="1500"/>
            </a:lvl8pPr>
            <a:lvl9pPr marL="3909437" indent="0">
              <a:buNone/>
              <a:defRPr sz="1500"/>
            </a:lvl9pPr>
          </a:lstStyle>
          <a:p>
            <a:pPr lvl="0"/>
            <a:r>
              <a:rPr lang="ko-KR" altLang="en-US" dirty="0" smtClean="0"/>
              <a:t>마스터 텍스트 스타일을 편집합니다</a:t>
            </a:r>
          </a:p>
        </p:txBody>
      </p:sp>
      <p:sp>
        <p:nvSpPr>
          <p:cNvPr id="4" name="Rectangle 280"/>
          <p:cNvSpPr>
            <a:spLocks noGrp="1" noChangeArrowheads="1"/>
          </p:cNvSpPr>
          <p:nvPr>
            <p:ph type="sldNum" sz="quarter" idx="10"/>
          </p:nvPr>
        </p:nvSpPr>
        <p:spPr>
          <a:ln/>
        </p:spPr>
        <p:txBody>
          <a:bodyPr/>
          <a:lstStyle>
            <a:lvl1pPr>
              <a:defRPr/>
            </a:lvl1pPr>
          </a:lstStyle>
          <a:p>
            <a:pPr>
              <a:defRPr/>
            </a:pPr>
            <a:fld id="{65E35934-F5CA-4C6B-B86B-637753E34570}" type="slidenum">
              <a:rPr lang="en-US" altLang="ko-KR"/>
              <a:pPr>
                <a:defRPr/>
              </a:pPr>
              <a:t>‹#›</a:t>
            </a:fld>
            <a:r>
              <a:rPr lang="en-US" altLang="ko-KR" dirty="0"/>
              <a:t> </a:t>
            </a:r>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atin typeface="Arial" pitchFamily="34" charset="0"/>
              </a:defRPr>
            </a:lvl1pPr>
          </a:lstStyle>
          <a:p>
            <a:r>
              <a:rPr lang="ko-KR" altLang="en-US" dirty="0" smtClean="0"/>
              <a:t>마스터 제목 스타일 편집</a:t>
            </a:r>
            <a:endParaRPr lang="ko-KR" altLang="en-US" dirty="0"/>
          </a:p>
        </p:txBody>
      </p:sp>
      <p:sp>
        <p:nvSpPr>
          <p:cNvPr id="3" name="내용 개체 틀 2"/>
          <p:cNvSpPr>
            <a:spLocks noGrp="1"/>
          </p:cNvSpPr>
          <p:nvPr>
            <p:ph sz="half" idx="1"/>
          </p:nvPr>
        </p:nvSpPr>
        <p:spPr>
          <a:xfrm>
            <a:off x="194757" y="1299338"/>
            <a:ext cx="4642529" cy="2008242"/>
          </a:xfrm>
        </p:spPr>
        <p:txBody>
          <a:bodyPr/>
          <a:lstStyle>
            <a:lvl1pPr>
              <a:defRPr sz="3000">
                <a:latin typeface="Arial" pitchFamily="34" charset="0"/>
              </a:defRPr>
            </a:lvl1pPr>
            <a:lvl2pPr>
              <a:defRPr sz="2600">
                <a:latin typeface="Arial" pitchFamily="34" charset="0"/>
              </a:defRPr>
            </a:lvl2pPr>
            <a:lvl3pPr>
              <a:defRPr sz="2100">
                <a:latin typeface="Arial" pitchFamily="34" charset="0"/>
              </a:defRPr>
            </a:lvl3pPr>
            <a:lvl4pPr>
              <a:defRPr sz="1900">
                <a:latin typeface="Arial" pitchFamily="34" charset="0"/>
              </a:defRPr>
            </a:lvl4pPr>
            <a:lvl5pPr>
              <a:defRPr sz="1900">
                <a:latin typeface="Arial" pitchFamily="34" charset="0"/>
              </a:defRPr>
            </a:lvl5pPr>
            <a:lvl6pPr>
              <a:defRPr sz="1900"/>
            </a:lvl6pPr>
            <a:lvl7pPr>
              <a:defRPr sz="1900"/>
            </a:lvl7pPr>
            <a:lvl8pPr>
              <a:defRPr sz="1900"/>
            </a:lvl8pPr>
            <a:lvl9pPr>
              <a:defRPr sz="1900"/>
            </a:lvl9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내용 개체 틀 3"/>
          <p:cNvSpPr>
            <a:spLocks noGrp="1"/>
          </p:cNvSpPr>
          <p:nvPr>
            <p:ph sz="half" idx="2"/>
          </p:nvPr>
        </p:nvSpPr>
        <p:spPr>
          <a:xfrm>
            <a:off x="5005722" y="1299338"/>
            <a:ext cx="4642529" cy="2008242"/>
          </a:xfrm>
        </p:spPr>
        <p:txBody>
          <a:bodyPr/>
          <a:lstStyle>
            <a:lvl1pPr>
              <a:defRPr sz="3000">
                <a:latin typeface="Arial" pitchFamily="34" charset="0"/>
              </a:defRPr>
            </a:lvl1pPr>
            <a:lvl2pPr>
              <a:defRPr sz="2600">
                <a:latin typeface="Arial" pitchFamily="34" charset="0"/>
              </a:defRPr>
            </a:lvl2pPr>
            <a:lvl3pPr>
              <a:defRPr sz="2100">
                <a:latin typeface="Arial" pitchFamily="34" charset="0"/>
              </a:defRPr>
            </a:lvl3pPr>
            <a:lvl4pPr>
              <a:defRPr sz="1900">
                <a:latin typeface="Arial" pitchFamily="34" charset="0"/>
              </a:defRPr>
            </a:lvl4pPr>
            <a:lvl5pPr>
              <a:defRPr sz="1900">
                <a:latin typeface="Arial" pitchFamily="34" charset="0"/>
              </a:defRPr>
            </a:lvl5pPr>
            <a:lvl6pPr>
              <a:defRPr sz="1900"/>
            </a:lvl6pPr>
            <a:lvl7pPr>
              <a:defRPr sz="1900"/>
            </a:lvl7pPr>
            <a:lvl8pPr>
              <a:defRPr sz="1900"/>
            </a:lvl8pPr>
            <a:lvl9pPr>
              <a:defRPr sz="1900"/>
            </a:lvl9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5" name="Rectangle 280"/>
          <p:cNvSpPr>
            <a:spLocks noGrp="1" noChangeArrowheads="1"/>
          </p:cNvSpPr>
          <p:nvPr>
            <p:ph type="sldNum" sz="quarter" idx="10"/>
          </p:nvPr>
        </p:nvSpPr>
        <p:spPr>
          <a:ln/>
        </p:spPr>
        <p:txBody>
          <a:bodyPr/>
          <a:lstStyle>
            <a:lvl1pPr>
              <a:defRPr/>
            </a:lvl1pPr>
          </a:lstStyle>
          <a:p>
            <a:pPr>
              <a:defRPr/>
            </a:pPr>
            <a:fld id="{84C842B2-5172-422D-BDCD-E847984C935C}" type="slidenum">
              <a:rPr lang="en-US" altLang="ko-KR"/>
              <a:pPr>
                <a:defRPr/>
              </a:pPr>
              <a:t>‹#›</a:t>
            </a:fld>
            <a:r>
              <a:rPr lang="en-US" altLang="ko-KR" dirty="0"/>
              <a:t> </a:t>
            </a:r>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94782" y="1140607"/>
            <a:ext cx="8914849" cy="276999"/>
          </a:xfrm>
        </p:spPr>
        <p:txBody>
          <a:bodyPr/>
          <a:lstStyle>
            <a:lvl1pPr>
              <a:defRPr>
                <a:latin typeface="Arial" pitchFamily="34" charset="0"/>
              </a:defRPr>
            </a:lvl1pPr>
          </a:lstStyle>
          <a:p>
            <a:r>
              <a:rPr lang="ko-KR" altLang="en-US" dirty="0" smtClean="0"/>
              <a:t>마스터 제목 스타일 편집</a:t>
            </a:r>
            <a:endParaRPr lang="ko-KR" altLang="en-US" dirty="0"/>
          </a:p>
        </p:txBody>
      </p:sp>
      <p:sp>
        <p:nvSpPr>
          <p:cNvPr id="3" name="텍스트 개체 틀 2"/>
          <p:cNvSpPr>
            <a:spLocks noGrp="1"/>
          </p:cNvSpPr>
          <p:nvPr>
            <p:ph type="body" idx="1"/>
          </p:nvPr>
        </p:nvSpPr>
        <p:spPr>
          <a:xfrm>
            <a:off x="494782" y="1455626"/>
            <a:ext cx="4375838" cy="720197"/>
          </a:xfrm>
        </p:spPr>
        <p:txBody>
          <a:bodyPr anchor="b"/>
          <a:lstStyle>
            <a:lvl1pPr marL="0" indent="0">
              <a:buNone/>
              <a:defRPr sz="2600" b="1">
                <a:latin typeface="Arial" pitchFamily="34" charset="0"/>
              </a:defRPr>
            </a:lvl1pPr>
            <a:lvl2pPr marL="488680" indent="0">
              <a:buNone/>
              <a:defRPr sz="2100" b="1"/>
            </a:lvl2pPr>
            <a:lvl3pPr marL="977359" indent="0">
              <a:buNone/>
              <a:defRPr sz="1900" b="1"/>
            </a:lvl3pPr>
            <a:lvl4pPr marL="1466038" indent="0">
              <a:buNone/>
              <a:defRPr sz="1700" b="1"/>
            </a:lvl4pPr>
            <a:lvl5pPr marL="1954718" indent="0">
              <a:buNone/>
              <a:defRPr sz="1700" b="1"/>
            </a:lvl5pPr>
            <a:lvl6pPr marL="2443397" indent="0">
              <a:buNone/>
              <a:defRPr sz="1700" b="1"/>
            </a:lvl6pPr>
            <a:lvl7pPr marL="2932077" indent="0">
              <a:buNone/>
              <a:defRPr sz="1700" b="1"/>
            </a:lvl7pPr>
            <a:lvl8pPr marL="3420757" indent="0">
              <a:buNone/>
              <a:defRPr sz="1700" b="1"/>
            </a:lvl8pPr>
            <a:lvl9pPr marL="3909437" indent="0">
              <a:buNone/>
              <a:defRPr sz="1700" b="1"/>
            </a:lvl9pPr>
          </a:lstStyle>
          <a:p>
            <a:pPr lvl="0"/>
            <a:r>
              <a:rPr lang="ko-KR" altLang="en-US" dirty="0" smtClean="0"/>
              <a:t>마스터 텍스트 스타일을 편집합니다</a:t>
            </a:r>
          </a:p>
        </p:txBody>
      </p:sp>
      <p:sp>
        <p:nvSpPr>
          <p:cNvPr id="4" name="내용 개체 틀 3"/>
          <p:cNvSpPr>
            <a:spLocks noGrp="1"/>
          </p:cNvSpPr>
          <p:nvPr>
            <p:ph sz="half" idx="2"/>
          </p:nvPr>
        </p:nvSpPr>
        <p:spPr>
          <a:xfrm>
            <a:off x="494782" y="2175821"/>
            <a:ext cx="4375838" cy="1745093"/>
          </a:xfrm>
        </p:spPr>
        <p:txBody>
          <a:bodyPr/>
          <a:lstStyle>
            <a:lvl1pPr>
              <a:defRPr sz="2600">
                <a:latin typeface="Arial" pitchFamily="34" charset="0"/>
              </a:defRPr>
            </a:lvl1pPr>
            <a:lvl2pPr>
              <a:defRPr sz="2100">
                <a:latin typeface="Arial" pitchFamily="34" charset="0"/>
              </a:defRPr>
            </a:lvl2pPr>
            <a:lvl3pPr>
              <a:defRPr sz="1900">
                <a:latin typeface="Arial" pitchFamily="34" charset="0"/>
              </a:defRPr>
            </a:lvl3pPr>
            <a:lvl4pPr>
              <a:defRPr sz="1700">
                <a:latin typeface="Arial" pitchFamily="34" charset="0"/>
              </a:defRPr>
            </a:lvl4pPr>
            <a:lvl5pPr>
              <a:defRPr sz="1700">
                <a:latin typeface="Arial" pitchFamily="34" charset="0"/>
              </a:defRPr>
            </a:lvl5pPr>
            <a:lvl6pPr>
              <a:defRPr sz="1700"/>
            </a:lvl6pPr>
            <a:lvl7pPr>
              <a:defRPr sz="1700"/>
            </a:lvl7pPr>
            <a:lvl8pPr>
              <a:defRPr sz="1700"/>
            </a:lvl8pPr>
            <a:lvl9pPr>
              <a:defRPr sz="1700"/>
            </a:lvl9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5" name="텍스트 개체 틀 4"/>
          <p:cNvSpPr>
            <a:spLocks noGrp="1"/>
          </p:cNvSpPr>
          <p:nvPr>
            <p:ph type="body" sz="quarter" idx="3"/>
          </p:nvPr>
        </p:nvSpPr>
        <p:spPr>
          <a:xfrm>
            <a:off x="5032040" y="1455626"/>
            <a:ext cx="4377593" cy="720197"/>
          </a:xfrm>
        </p:spPr>
        <p:txBody>
          <a:bodyPr anchor="b"/>
          <a:lstStyle>
            <a:lvl1pPr marL="0" indent="0">
              <a:buNone/>
              <a:defRPr sz="2600" b="1">
                <a:latin typeface="Arial" pitchFamily="34" charset="0"/>
              </a:defRPr>
            </a:lvl1pPr>
            <a:lvl2pPr marL="488680" indent="0">
              <a:buNone/>
              <a:defRPr sz="2100" b="1"/>
            </a:lvl2pPr>
            <a:lvl3pPr marL="977359" indent="0">
              <a:buNone/>
              <a:defRPr sz="1900" b="1"/>
            </a:lvl3pPr>
            <a:lvl4pPr marL="1466038" indent="0">
              <a:buNone/>
              <a:defRPr sz="1700" b="1"/>
            </a:lvl4pPr>
            <a:lvl5pPr marL="1954718" indent="0">
              <a:buNone/>
              <a:defRPr sz="1700" b="1"/>
            </a:lvl5pPr>
            <a:lvl6pPr marL="2443397" indent="0">
              <a:buNone/>
              <a:defRPr sz="1700" b="1"/>
            </a:lvl6pPr>
            <a:lvl7pPr marL="2932077" indent="0">
              <a:buNone/>
              <a:defRPr sz="1700" b="1"/>
            </a:lvl7pPr>
            <a:lvl8pPr marL="3420757" indent="0">
              <a:buNone/>
              <a:defRPr sz="1700" b="1"/>
            </a:lvl8pPr>
            <a:lvl9pPr marL="3909437" indent="0">
              <a:buNone/>
              <a:defRPr sz="1700" b="1"/>
            </a:lvl9pPr>
          </a:lstStyle>
          <a:p>
            <a:pPr lvl="0"/>
            <a:r>
              <a:rPr lang="ko-KR" altLang="en-US" dirty="0" smtClean="0"/>
              <a:t>마스터 텍스트 스타일을 편집합니다</a:t>
            </a:r>
          </a:p>
        </p:txBody>
      </p:sp>
      <p:sp>
        <p:nvSpPr>
          <p:cNvPr id="6" name="내용 개체 틀 5"/>
          <p:cNvSpPr>
            <a:spLocks noGrp="1"/>
          </p:cNvSpPr>
          <p:nvPr>
            <p:ph sz="quarter" idx="4"/>
          </p:nvPr>
        </p:nvSpPr>
        <p:spPr>
          <a:xfrm>
            <a:off x="5032040" y="2175821"/>
            <a:ext cx="4377593" cy="1745093"/>
          </a:xfrm>
        </p:spPr>
        <p:txBody>
          <a:bodyPr/>
          <a:lstStyle>
            <a:lvl1pPr>
              <a:defRPr sz="2600">
                <a:latin typeface="Arial" pitchFamily="34" charset="0"/>
              </a:defRPr>
            </a:lvl1pPr>
            <a:lvl2pPr>
              <a:defRPr sz="2100">
                <a:latin typeface="Arial" pitchFamily="34" charset="0"/>
              </a:defRPr>
            </a:lvl2pPr>
            <a:lvl3pPr>
              <a:defRPr sz="1900">
                <a:latin typeface="Arial" pitchFamily="34" charset="0"/>
              </a:defRPr>
            </a:lvl3pPr>
            <a:lvl4pPr>
              <a:defRPr sz="1700">
                <a:latin typeface="Arial" pitchFamily="34" charset="0"/>
              </a:defRPr>
            </a:lvl4pPr>
            <a:lvl5pPr>
              <a:defRPr sz="1700">
                <a:latin typeface="Arial" pitchFamily="34" charset="0"/>
              </a:defRPr>
            </a:lvl5pPr>
            <a:lvl6pPr>
              <a:defRPr sz="1700"/>
            </a:lvl6pPr>
            <a:lvl7pPr>
              <a:defRPr sz="1700"/>
            </a:lvl7pPr>
            <a:lvl8pPr>
              <a:defRPr sz="1700"/>
            </a:lvl8pPr>
            <a:lvl9pPr>
              <a:defRPr sz="1700"/>
            </a:lvl9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7" name="Rectangle 280"/>
          <p:cNvSpPr>
            <a:spLocks noGrp="1" noChangeArrowheads="1"/>
          </p:cNvSpPr>
          <p:nvPr>
            <p:ph type="sldNum" sz="quarter" idx="10"/>
          </p:nvPr>
        </p:nvSpPr>
        <p:spPr>
          <a:ln/>
        </p:spPr>
        <p:txBody>
          <a:bodyPr/>
          <a:lstStyle>
            <a:lvl1pPr>
              <a:defRPr/>
            </a:lvl1pPr>
          </a:lstStyle>
          <a:p>
            <a:pPr>
              <a:defRPr/>
            </a:pPr>
            <a:fld id="{4748BF2E-B421-4F0C-B578-FB30543A338D}" type="slidenum">
              <a:rPr lang="en-US" altLang="ko-KR"/>
              <a:pPr>
                <a:defRPr/>
              </a:pPr>
              <a:t>‹#›</a:t>
            </a:fld>
            <a:r>
              <a:rPr lang="en-US" altLang="ko-KR" dirty="0"/>
              <a:t> </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atin typeface="Arial" pitchFamily="34" charset="0"/>
              </a:defRPr>
            </a:lvl1pPr>
          </a:lstStyle>
          <a:p>
            <a:r>
              <a:rPr lang="ko-KR" altLang="en-US" dirty="0" smtClean="0"/>
              <a:t>마스터 제목 스타일 편집</a:t>
            </a:r>
            <a:endParaRPr lang="ko-KR" altLang="en-US" dirty="0"/>
          </a:p>
        </p:txBody>
      </p:sp>
      <p:sp>
        <p:nvSpPr>
          <p:cNvPr id="3" name="Rectangle 280"/>
          <p:cNvSpPr>
            <a:spLocks noGrp="1" noChangeArrowheads="1"/>
          </p:cNvSpPr>
          <p:nvPr>
            <p:ph type="sldNum" sz="quarter" idx="10"/>
          </p:nvPr>
        </p:nvSpPr>
        <p:spPr>
          <a:ln/>
        </p:spPr>
        <p:txBody>
          <a:bodyPr/>
          <a:lstStyle>
            <a:lvl1pPr>
              <a:defRPr/>
            </a:lvl1pPr>
          </a:lstStyle>
          <a:p>
            <a:pPr>
              <a:defRPr/>
            </a:pPr>
            <a:fld id="{D1C0085C-2384-47FE-A50A-5F4AA62417DC}" type="slidenum">
              <a:rPr lang="en-US" altLang="ko-KR"/>
              <a:pPr>
                <a:defRPr/>
              </a:pPr>
              <a:t>‹#›</a:t>
            </a:fld>
            <a:r>
              <a:rPr lang="en-US" altLang="ko-KR" dirty="0"/>
              <a:t> </a:t>
            </a:r>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Rectangle 280"/>
          <p:cNvSpPr>
            <a:spLocks noGrp="1" noChangeArrowheads="1"/>
          </p:cNvSpPr>
          <p:nvPr>
            <p:ph type="sldNum" sz="quarter" idx="10"/>
          </p:nvPr>
        </p:nvSpPr>
        <p:spPr>
          <a:ln/>
        </p:spPr>
        <p:txBody>
          <a:bodyPr/>
          <a:lstStyle>
            <a:lvl1pPr>
              <a:defRPr/>
            </a:lvl1pPr>
          </a:lstStyle>
          <a:p>
            <a:pPr>
              <a:defRPr/>
            </a:pPr>
            <a:fld id="{FC667ACB-85C9-47AD-AE83-EF38B0F2E788}" type="slidenum">
              <a:rPr lang="en-US" altLang="ko-KR"/>
              <a:pPr>
                <a:defRPr/>
              </a:pPr>
              <a:t>‹#›</a:t>
            </a:fld>
            <a:r>
              <a:rPr lang="en-US" altLang="ko-KR" dirty="0"/>
              <a:t> </a:t>
            </a:r>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94783" y="1144579"/>
            <a:ext cx="3258193" cy="290849"/>
          </a:xfrm>
        </p:spPr>
        <p:txBody>
          <a:bodyPr/>
          <a:lstStyle>
            <a:lvl1pPr algn="l">
              <a:defRPr sz="2100" b="1">
                <a:latin typeface="Arial" pitchFamily="34" charset="0"/>
              </a:defRPr>
            </a:lvl1pPr>
          </a:lstStyle>
          <a:p>
            <a:r>
              <a:rPr lang="ko-KR" altLang="en-US" dirty="0" smtClean="0"/>
              <a:t>마스터 제목 스타일 편집</a:t>
            </a:r>
            <a:endParaRPr lang="ko-KR" altLang="en-US" dirty="0"/>
          </a:p>
        </p:txBody>
      </p:sp>
      <p:sp>
        <p:nvSpPr>
          <p:cNvPr id="3" name="내용 개체 틀 2"/>
          <p:cNvSpPr>
            <a:spLocks noGrp="1"/>
          </p:cNvSpPr>
          <p:nvPr>
            <p:ph idx="1"/>
          </p:nvPr>
        </p:nvSpPr>
        <p:spPr>
          <a:xfrm>
            <a:off x="3872285" y="273802"/>
            <a:ext cx="5537347" cy="2299091"/>
          </a:xfrm>
        </p:spPr>
        <p:txBody>
          <a:bodyPr/>
          <a:lstStyle>
            <a:lvl1pPr>
              <a:defRPr sz="3400">
                <a:latin typeface="Arial" pitchFamily="34" charset="0"/>
              </a:defRPr>
            </a:lvl1pPr>
            <a:lvl2pPr>
              <a:defRPr sz="3000">
                <a:latin typeface="Arial" pitchFamily="34" charset="0"/>
              </a:defRPr>
            </a:lvl2pPr>
            <a:lvl3pPr>
              <a:defRPr sz="2600">
                <a:latin typeface="Arial" pitchFamily="34" charset="0"/>
              </a:defRPr>
            </a:lvl3pPr>
            <a:lvl4pPr>
              <a:defRPr sz="2100">
                <a:latin typeface="Arial" pitchFamily="34" charset="0"/>
              </a:defRPr>
            </a:lvl4pPr>
            <a:lvl5pPr>
              <a:defRPr sz="2100">
                <a:latin typeface="Arial" pitchFamily="34" charset="0"/>
              </a:defRPr>
            </a:lvl5pPr>
            <a:lvl6pPr>
              <a:defRPr sz="2100"/>
            </a:lvl6pPr>
            <a:lvl7pPr>
              <a:defRPr sz="2100"/>
            </a:lvl7pPr>
            <a:lvl8pPr>
              <a:defRPr sz="2100"/>
            </a:lvl8pPr>
            <a:lvl9pPr>
              <a:defRPr sz="2100"/>
            </a:lvl9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ko-KR" altLang="en-US" dirty="0"/>
          </a:p>
        </p:txBody>
      </p:sp>
      <p:sp>
        <p:nvSpPr>
          <p:cNvPr id="4" name="텍스트 개체 틀 3"/>
          <p:cNvSpPr>
            <a:spLocks noGrp="1"/>
          </p:cNvSpPr>
          <p:nvPr>
            <p:ph type="body" sz="half" idx="2"/>
          </p:nvPr>
        </p:nvSpPr>
        <p:spPr>
          <a:xfrm>
            <a:off x="494783" y="1435428"/>
            <a:ext cx="3258193" cy="207749"/>
          </a:xfrm>
        </p:spPr>
        <p:txBody>
          <a:bodyPr/>
          <a:lstStyle>
            <a:lvl1pPr marL="0" indent="0">
              <a:buNone/>
              <a:defRPr sz="1500">
                <a:latin typeface="Arial" pitchFamily="34" charset="0"/>
              </a:defRPr>
            </a:lvl1pPr>
            <a:lvl2pPr marL="488680" indent="0">
              <a:buNone/>
              <a:defRPr sz="1300"/>
            </a:lvl2pPr>
            <a:lvl3pPr marL="977359" indent="0">
              <a:buNone/>
              <a:defRPr sz="1100"/>
            </a:lvl3pPr>
            <a:lvl4pPr marL="1466038" indent="0">
              <a:buNone/>
              <a:defRPr sz="1000"/>
            </a:lvl4pPr>
            <a:lvl5pPr marL="1954718" indent="0">
              <a:buNone/>
              <a:defRPr sz="1000"/>
            </a:lvl5pPr>
            <a:lvl6pPr marL="2443397" indent="0">
              <a:buNone/>
              <a:defRPr sz="1000"/>
            </a:lvl6pPr>
            <a:lvl7pPr marL="2932077" indent="0">
              <a:buNone/>
              <a:defRPr sz="1000"/>
            </a:lvl7pPr>
            <a:lvl8pPr marL="3420757" indent="0">
              <a:buNone/>
              <a:defRPr sz="1000"/>
            </a:lvl8pPr>
            <a:lvl9pPr marL="3909437" indent="0">
              <a:buNone/>
              <a:defRPr sz="1000"/>
            </a:lvl9pPr>
          </a:lstStyle>
          <a:p>
            <a:pPr lvl="0"/>
            <a:r>
              <a:rPr lang="ko-KR" altLang="en-US" dirty="0" smtClean="0"/>
              <a:t>마스터 텍스트 스타일을 편집합니다</a:t>
            </a:r>
          </a:p>
        </p:txBody>
      </p:sp>
      <p:sp>
        <p:nvSpPr>
          <p:cNvPr id="5" name="Rectangle 280"/>
          <p:cNvSpPr>
            <a:spLocks noGrp="1" noChangeArrowheads="1"/>
          </p:cNvSpPr>
          <p:nvPr>
            <p:ph type="sldNum" sz="quarter" idx="10"/>
          </p:nvPr>
        </p:nvSpPr>
        <p:spPr>
          <a:ln/>
        </p:spPr>
        <p:txBody>
          <a:bodyPr/>
          <a:lstStyle>
            <a:lvl1pPr>
              <a:defRPr/>
            </a:lvl1pPr>
          </a:lstStyle>
          <a:p>
            <a:pPr>
              <a:defRPr/>
            </a:pPr>
            <a:fld id="{12900E7B-4701-4418-88F7-7D938246006B}" type="slidenum">
              <a:rPr lang="en-US" altLang="ko-KR"/>
              <a:pPr>
                <a:defRPr/>
              </a:pPr>
              <a:t>‹#›</a:t>
            </a:fld>
            <a:r>
              <a:rPr lang="en-US" altLang="ko-KR" dirty="0"/>
              <a:t> </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940528" y="5078230"/>
            <a:ext cx="5942648" cy="290849"/>
          </a:xfrm>
        </p:spPr>
        <p:txBody>
          <a:bodyPr/>
          <a:lstStyle>
            <a:lvl1pPr algn="l">
              <a:defRPr sz="2100" b="1">
                <a:latin typeface="Arial" pitchFamily="34" charset="0"/>
              </a:defRPr>
            </a:lvl1pPr>
          </a:lstStyle>
          <a:p>
            <a:r>
              <a:rPr lang="ko-KR" altLang="en-US" dirty="0" smtClean="0"/>
              <a:t>마스터 제목 스타일 편집</a:t>
            </a:r>
            <a:endParaRPr lang="ko-KR" altLang="en-US" dirty="0"/>
          </a:p>
        </p:txBody>
      </p:sp>
      <p:sp>
        <p:nvSpPr>
          <p:cNvPr id="3" name="그림 개체 틀 2"/>
          <p:cNvSpPr>
            <a:spLocks noGrp="1"/>
          </p:cNvSpPr>
          <p:nvPr>
            <p:ph type="pic" idx="1"/>
          </p:nvPr>
        </p:nvSpPr>
        <p:spPr>
          <a:xfrm>
            <a:off x="1940528" y="612405"/>
            <a:ext cx="5942648" cy="470898"/>
          </a:xfrm>
        </p:spPr>
        <p:txBody>
          <a:bodyPr/>
          <a:lstStyle>
            <a:lvl1pPr marL="0" indent="0">
              <a:buNone/>
              <a:defRPr sz="3400">
                <a:latin typeface="Arial" pitchFamily="34" charset="0"/>
              </a:defRPr>
            </a:lvl1pPr>
            <a:lvl2pPr marL="488680" indent="0">
              <a:buNone/>
              <a:defRPr sz="3000"/>
            </a:lvl2pPr>
            <a:lvl3pPr marL="977359" indent="0">
              <a:buNone/>
              <a:defRPr sz="2600"/>
            </a:lvl3pPr>
            <a:lvl4pPr marL="1466038" indent="0">
              <a:buNone/>
              <a:defRPr sz="2100"/>
            </a:lvl4pPr>
            <a:lvl5pPr marL="1954718" indent="0">
              <a:buNone/>
              <a:defRPr sz="2100"/>
            </a:lvl5pPr>
            <a:lvl6pPr marL="2443397" indent="0">
              <a:buNone/>
              <a:defRPr sz="2100"/>
            </a:lvl6pPr>
            <a:lvl7pPr marL="2932077" indent="0">
              <a:buNone/>
              <a:defRPr sz="2100"/>
            </a:lvl7pPr>
            <a:lvl8pPr marL="3420757" indent="0">
              <a:buNone/>
              <a:defRPr sz="2100"/>
            </a:lvl8pPr>
            <a:lvl9pPr marL="3909437" indent="0">
              <a:buNone/>
              <a:defRPr sz="2100"/>
            </a:lvl9pPr>
          </a:lstStyle>
          <a:p>
            <a:pPr lvl="0"/>
            <a:endParaRPr lang="ko-KR" altLang="en-US" noProof="0" dirty="0" smtClean="0"/>
          </a:p>
        </p:txBody>
      </p:sp>
      <p:sp>
        <p:nvSpPr>
          <p:cNvPr id="4" name="텍스트 개체 틀 3"/>
          <p:cNvSpPr>
            <a:spLocks noGrp="1"/>
          </p:cNvSpPr>
          <p:nvPr>
            <p:ph type="body" sz="half" idx="2"/>
          </p:nvPr>
        </p:nvSpPr>
        <p:spPr>
          <a:xfrm>
            <a:off x="1940528" y="5369079"/>
            <a:ext cx="5942648" cy="207749"/>
          </a:xfrm>
        </p:spPr>
        <p:txBody>
          <a:bodyPr/>
          <a:lstStyle>
            <a:lvl1pPr marL="0" indent="0">
              <a:buNone/>
              <a:defRPr sz="1500">
                <a:latin typeface="Arial" pitchFamily="34" charset="0"/>
              </a:defRPr>
            </a:lvl1pPr>
            <a:lvl2pPr marL="488680" indent="0">
              <a:buNone/>
              <a:defRPr sz="1300"/>
            </a:lvl2pPr>
            <a:lvl3pPr marL="977359" indent="0">
              <a:buNone/>
              <a:defRPr sz="1100"/>
            </a:lvl3pPr>
            <a:lvl4pPr marL="1466038" indent="0">
              <a:buNone/>
              <a:defRPr sz="1000"/>
            </a:lvl4pPr>
            <a:lvl5pPr marL="1954718" indent="0">
              <a:buNone/>
              <a:defRPr sz="1000"/>
            </a:lvl5pPr>
            <a:lvl6pPr marL="2443397" indent="0">
              <a:buNone/>
              <a:defRPr sz="1000"/>
            </a:lvl6pPr>
            <a:lvl7pPr marL="2932077" indent="0">
              <a:buNone/>
              <a:defRPr sz="1000"/>
            </a:lvl7pPr>
            <a:lvl8pPr marL="3420757" indent="0">
              <a:buNone/>
              <a:defRPr sz="1000"/>
            </a:lvl8pPr>
            <a:lvl9pPr marL="3909437" indent="0">
              <a:buNone/>
              <a:defRPr sz="1000"/>
            </a:lvl9pPr>
          </a:lstStyle>
          <a:p>
            <a:pPr lvl="0"/>
            <a:r>
              <a:rPr lang="ko-KR" altLang="en-US" dirty="0" smtClean="0"/>
              <a:t>마스터 텍스트 스타일을 편집합니다</a:t>
            </a:r>
          </a:p>
        </p:txBody>
      </p:sp>
      <p:sp>
        <p:nvSpPr>
          <p:cNvPr id="5" name="Rectangle 280"/>
          <p:cNvSpPr>
            <a:spLocks noGrp="1" noChangeArrowheads="1"/>
          </p:cNvSpPr>
          <p:nvPr>
            <p:ph type="sldNum" sz="quarter" idx="10"/>
          </p:nvPr>
        </p:nvSpPr>
        <p:spPr>
          <a:ln/>
        </p:spPr>
        <p:txBody>
          <a:bodyPr/>
          <a:lstStyle>
            <a:lvl1pPr>
              <a:defRPr/>
            </a:lvl1pPr>
          </a:lstStyle>
          <a:p>
            <a:pPr>
              <a:defRPr/>
            </a:pPr>
            <a:fld id="{5E060BE5-CF1C-4871-B17E-8DF46C16E926}" type="slidenum">
              <a:rPr lang="en-US" altLang="ko-KR"/>
              <a:pPr>
                <a:defRPr/>
              </a:pPr>
              <a:t>‹#›</a:t>
            </a:fld>
            <a:r>
              <a:rPr lang="en-US" altLang="ko-KR" dirty="0"/>
              <a:t> </a:t>
            </a:r>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mlDrawing" Target="../drawings/vmlDrawing1.vml"/><Relationship Id="rId18" Type="http://schemas.openxmlformats.org/officeDocument/2006/relationships/tags" Target="../tags/tag6.xml"/><Relationship Id="rId26" Type="http://schemas.openxmlformats.org/officeDocument/2006/relationships/tags" Target="../tags/tag14.xml"/><Relationship Id="rId3" Type="http://schemas.openxmlformats.org/officeDocument/2006/relationships/slideLayout" Target="../slideLayouts/slideLayout3.xml"/><Relationship Id="rId21" Type="http://schemas.openxmlformats.org/officeDocument/2006/relationships/tags" Target="../tags/tag9.xml"/><Relationship Id="rId34" Type="http://schemas.openxmlformats.org/officeDocument/2006/relationships/oleObject" Target="../embeddings/oleObject1.bin"/><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5.xml"/><Relationship Id="rId25" Type="http://schemas.openxmlformats.org/officeDocument/2006/relationships/tags" Target="../tags/tag13.xml"/><Relationship Id="rId33" Type="http://schemas.openxmlformats.org/officeDocument/2006/relationships/tags" Target="../tags/tag21.xml"/><Relationship Id="rId2" Type="http://schemas.openxmlformats.org/officeDocument/2006/relationships/slideLayout" Target="../slideLayouts/slideLayout2.xml"/><Relationship Id="rId16" Type="http://schemas.openxmlformats.org/officeDocument/2006/relationships/tags" Target="../tags/tag4.xml"/><Relationship Id="rId20" Type="http://schemas.openxmlformats.org/officeDocument/2006/relationships/tags" Target="../tags/tag8.xml"/><Relationship Id="rId29" Type="http://schemas.openxmlformats.org/officeDocument/2006/relationships/tags" Target="../tags/tag1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2.xml"/><Relationship Id="rId32" Type="http://schemas.openxmlformats.org/officeDocument/2006/relationships/tags" Target="../tags/tag20.xml"/><Relationship Id="rId5" Type="http://schemas.openxmlformats.org/officeDocument/2006/relationships/slideLayout" Target="../slideLayouts/slideLayout5.xml"/><Relationship Id="rId15" Type="http://schemas.openxmlformats.org/officeDocument/2006/relationships/tags" Target="../tags/tag3.xml"/><Relationship Id="rId23" Type="http://schemas.openxmlformats.org/officeDocument/2006/relationships/tags" Target="../tags/tag11.xml"/><Relationship Id="rId28" Type="http://schemas.openxmlformats.org/officeDocument/2006/relationships/tags" Target="../tags/tag16.xml"/><Relationship Id="rId10" Type="http://schemas.openxmlformats.org/officeDocument/2006/relationships/slideLayout" Target="../slideLayouts/slideLayout10.xml"/><Relationship Id="rId19" Type="http://schemas.openxmlformats.org/officeDocument/2006/relationships/tags" Target="../tags/tag7.xml"/><Relationship Id="rId31" Type="http://schemas.openxmlformats.org/officeDocument/2006/relationships/tags" Target="../tags/tag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 Id="rId22" Type="http://schemas.openxmlformats.org/officeDocument/2006/relationships/tags" Target="../tags/tag10.xml"/><Relationship Id="rId27" Type="http://schemas.openxmlformats.org/officeDocument/2006/relationships/tags" Target="../tags/tag15.xml"/><Relationship Id="rId30" Type="http://schemas.openxmlformats.org/officeDocument/2006/relationships/tags" Target="../tags/tag18.xml"/><Relationship Id="rId35"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8" name="Rectangle 3"/>
          <p:cNvSpPr>
            <a:spLocks noGrp="1" noChangeArrowheads="1"/>
          </p:cNvSpPr>
          <p:nvPr>
            <p:ph type="body" idx="1"/>
            <p:custDataLst>
              <p:tags r:id="rId14"/>
            </p:custDataLst>
          </p:nvPr>
        </p:nvSpPr>
        <p:spPr bwMode="gray">
          <a:xfrm>
            <a:off x="195263" y="1298575"/>
            <a:ext cx="9453562" cy="117792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GB" altLang="ko-KR" smtClean="0"/>
              <a:t>Click to edit Master text styles</a:t>
            </a:r>
          </a:p>
          <a:p>
            <a:pPr lvl="1"/>
            <a:r>
              <a:rPr lang="en-GB" altLang="ko-KR" smtClean="0"/>
              <a:t>Second level</a:t>
            </a:r>
          </a:p>
          <a:p>
            <a:pPr lvl="2"/>
            <a:r>
              <a:rPr lang="en-GB" altLang="ko-KR" smtClean="0"/>
              <a:t>Third level</a:t>
            </a:r>
          </a:p>
          <a:p>
            <a:pPr lvl="3"/>
            <a:r>
              <a:rPr lang="en-GB" altLang="ko-KR" smtClean="0"/>
              <a:t>Fourth level</a:t>
            </a:r>
          </a:p>
          <a:p>
            <a:pPr lvl="4"/>
            <a:r>
              <a:rPr lang="en-GB" altLang="ko-KR" smtClean="0"/>
              <a:t>Fifth level</a:t>
            </a:r>
          </a:p>
        </p:txBody>
      </p:sp>
      <p:sp>
        <p:nvSpPr>
          <p:cNvPr id="1029" name="Rectangle 2"/>
          <p:cNvSpPr>
            <a:spLocks noGrp="1" noChangeArrowheads="1"/>
          </p:cNvSpPr>
          <p:nvPr>
            <p:ph type="title"/>
            <p:custDataLst>
              <p:tags r:id="rId15"/>
            </p:custDataLst>
          </p:nvPr>
        </p:nvSpPr>
        <p:spPr bwMode="gray">
          <a:xfrm>
            <a:off x="180975" y="219075"/>
            <a:ext cx="8442325" cy="276225"/>
          </a:xfrm>
          <a:prstGeom prst="rect">
            <a:avLst/>
          </a:prstGeom>
          <a:noFill/>
          <a:ln w="9525">
            <a:noFill/>
            <a:miter lim="800000"/>
            <a:headEnd/>
            <a:tailEnd/>
          </a:ln>
        </p:spPr>
        <p:txBody>
          <a:bodyPr vert="horz" wrap="square" lIns="0" tIns="0" rIns="0" bIns="0" numCol="1" anchor="b" anchorCtr="0" compatLnSpc="1">
            <a:prstTxWarp prst="textNoShape">
              <a:avLst/>
            </a:prstTxWarp>
            <a:spAutoFit/>
          </a:bodyPr>
          <a:lstStyle/>
          <a:p>
            <a:pPr lvl="0"/>
            <a:r>
              <a:rPr lang="en-GB" altLang="ko-KR" smtClean="0"/>
              <a:t>Click to edit Master title style</a:t>
            </a:r>
          </a:p>
        </p:txBody>
      </p:sp>
      <p:grpSp>
        <p:nvGrpSpPr>
          <p:cNvPr id="5" name="McK Legend" hidden="1"/>
          <p:cNvGrpSpPr>
            <a:grpSpLocks/>
          </p:cNvGrpSpPr>
          <p:nvPr>
            <p:custDataLst>
              <p:tags r:id="rId16"/>
            </p:custDataLst>
          </p:nvPr>
        </p:nvGrpSpPr>
        <p:grpSpPr bwMode="auto">
          <a:xfrm>
            <a:off x="8859838" y="622300"/>
            <a:ext cx="868362" cy="1106488"/>
            <a:chOff x="5050" y="732"/>
            <a:chExt cx="495" cy="683"/>
          </a:xfrm>
        </p:grpSpPr>
        <p:sp>
          <p:nvSpPr>
            <p:cNvPr id="2" name="Rectangle 260" hidden="1"/>
            <p:cNvSpPr>
              <a:spLocks noChangeArrowheads="1"/>
            </p:cNvSpPr>
            <p:nvPr/>
          </p:nvSpPr>
          <p:spPr bwMode="gray">
            <a:xfrm>
              <a:off x="5227" y="732"/>
              <a:ext cx="318" cy="123"/>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39" name="Rectangle 261" hidden="1"/>
            <p:cNvSpPr>
              <a:spLocks noChangeArrowheads="1"/>
            </p:cNvSpPr>
            <p:nvPr/>
          </p:nvSpPr>
          <p:spPr bwMode="gray">
            <a:xfrm>
              <a:off x="5227" y="87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40" name="Rectangle 262" hidden="1"/>
            <p:cNvSpPr>
              <a:spLocks noChangeArrowheads="1"/>
            </p:cNvSpPr>
            <p:nvPr/>
          </p:nvSpPr>
          <p:spPr bwMode="gray">
            <a:xfrm>
              <a:off x="5227" y="101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41" name="Rectangle 263" hidden="1"/>
            <p:cNvSpPr>
              <a:spLocks noChangeArrowheads="1"/>
            </p:cNvSpPr>
            <p:nvPr/>
          </p:nvSpPr>
          <p:spPr bwMode="gray">
            <a:xfrm>
              <a:off x="5227" y="115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42" name="Oval 194" hidden="1"/>
            <p:cNvSpPr>
              <a:spLocks noChangeAspect="1" noChangeArrowheads="1"/>
            </p:cNvSpPr>
            <p:nvPr>
              <p:custDataLst>
                <p:tags r:id="rId19"/>
              </p:custDataLst>
            </p:nvPr>
          </p:nvSpPr>
          <p:spPr bwMode="gray">
            <a:xfrm>
              <a:off x="5067" y="738"/>
              <a:ext cx="102" cy="102"/>
            </a:xfrm>
            <a:prstGeom prst="ellipse">
              <a:avLst/>
            </a:prstGeom>
            <a:solidFill>
              <a:schemeClr val="accent1"/>
            </a:solidFill>
            <a:ln w="9525">
              <a:solidFill>
                <a:schemeClr val="tx2"/>
              </a:solidFill>
              <a:round/>
              <a:headEnd/>
              <a:tailEnd/>
            </a:ln>
          </p:spPr>
          <p:txBody>
            <a:bodyPr wrap="none" anchor="ctr"/>
            <a:lstStyle/>
            <a:p>
              <a:pPr algn="ctr" latinLnBrk="0">
                <a:defRPr/>
              </a:pPr>
              <a:endParaRPr kumimoji="0" lang="ko-KR" altLang="en-US" dirty="0">
                <a:solidFill>
                  <a:srgbClr val="000000"/>
                </a:solidFill>
              </a:endParaRPr>
            </a:p>
          </p:txBody>
        </p:sp>
        <p:grpSp>
          <p:nvGrpSpPr>
            <p:cNvPr id="6" name="Group 196" hidden="1"/>
            <p:cNvGrpSpPr>
              <a:grpSpLocks noChangeAspect="1"/>
            </p:cNvGrpSpPr>
            <p:nvPr>
              <p:custDataLst>
                <p:tags r:id="rId20"/>
              </p:custDataLst>
            </p:nvPr>
          </p:nvGrpSpPr>
          <p:grpSpPr bwMode="auto">
            <a:xfrm>
              <a:off x="5067" y="878"/>
              <a:ext cx="102" cy="102"/>
              <a:chOff x="1694" y="2044"/>
              <a:chExt cx="160" cy="160"/>
            </a:xfrm>
          </p:grpSpPr>
          <p:sp>
            <p:nvSpPr>
              <p:cNvPr id="1060" name="Oval 197" hidden="1"/>
              <p:cNvSpPr>
                <a:spLocks noChangeAspect="1" noChangeArrowheads="1"/>
              </p:cNvSpPr>
              <p:nvPr>
                <p:custDataLst>
                  <p:tags r:id="rId32"/>
                </p:custDataLst>
              </p:nvPr>
            </p:nvSpPr>
            <p:spPr bwMode="gray">
              <a:xfrm>
                <a:off x="1694" y="2044"/>
                <a:ext cx="160" cy="160"/>
              </a:xfrm>
              <a:prstGeom prst="ellipse">
                <a:avLst/>
              </a:prstGeom>
              <a:solidFill>
                <a:schemeClr val="accent1"/>
              </a:solidFill>
              <a:ln w="9525">
                <a:solidFill>
                  <a:schemeClr val="tx2"/>
                </a:solidFill>
                <a:round/>
                <a:headEnd/>
                <a:tailEnd/>
              </a:ln>
            </p:spPr>
            <p:txBody>
              <a:bodyPr wrap="none" anchor="ctr"/>
              <a:lstStyle/>
              <a:p>
                <a:pPr algn="ctr" latinLnBrk="0">
                  <a:defRPr/>
                </a:pPr>
                <a:endParaRPr kumimoji="0" lang="ko-KR" altLang="en-US" dirty="0">
                  <a:solidFill>
                    <a:srgbClr val="000000"/>
                  </a:solidFill>
                </a:endParaRPr>
              </a:p>
            </p:txBody>
          </p:sp>
          <p:sp>
            <p:nvSpPr>
              <p:cNvPr id="1061" name="Arc 198" hidden="1"/>
              <p:cNvSpPr>
                <a:spLocks noChangeAspect="1"/>
              </p:cNvSpPr>
              <p:nvPr>
                <p:custDataLst>
                  <p:tags r:id="rId33"/>
                </p:custDataLst>
              </p:nvPr>
            </p:nvSpPr>
            <p:spPr bwMode="gray">
              <a:xfrm>
                <a:off x="1775" y="2044"/>
                <a:ext cx="79" cy="80"/>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solidFill>
                <a:schemeClr val="folHlink"/>
              </a:solidFill>
              <a:ln w="9525">
                <a:solidFill>
                  <a:schemeClr val="tx2"/>
                </a:solidFill>
                <a:round/>
                <a:headEnd/>
                <a:tailEnd/>
              </a:ln>
            </p:spPr>
            <p:txBody>
              <a:bodyPr wrap="none" anchor="ctr"/>
              <a:lstStyle/>
              <a:p>
                <a:pPr>
                  <a:defRPr/>
                </a:pPr>
                <a:endParaRPr lang="ko-KR" altLang="en-US" dirty="0">
                  <a:solidFill>
                    <a:srgbClr val="000000"/>
                  </a:solidFill>
                </a:endParaRPr>
              </a:p>
            </p:txBody>
          </p:sp>
        </p:grpSp>
        <p:grpSp>
          <p:nvGrpSpPr>
            <p:cNvPr id="7" name="Group 200" hidden="1"/>
            <p:cNvGrpSpPr>
              <a:grpSpLocks noChangeAspect="1"/>
            </p:cNvGrpSpPr>
            <p:nvPr>
              <p:custDataLst>
                <p:tags r:id="rId21"/>
              </p:custDataLst>
            </p:nvPr>
          </p:nvGrpSpPr>
          <p:grpSpPr bwMode="auto">
            <a:xfrm>
              <a:off x="5067" y="1018"/>
              <a:ext cx="102" cy="102"/>
              <a:chOff x="1521" y="1401"/>
              <a:chExt cx="102" cy="102"/>
            </a:xfrm>
          </p:grpSpPr>
          <p:sp>
            <p:nvSpPr>
              <p:cNvPr id="1058" name="Oval 201" hidden="1"/>
              <p:cNvSpPr>
                <a:spLocks noChangeAspect="1" noChangeArrowheads="1"/>
              </p:cNvSpPr>
              <p:nvPr>
                <p:custDataLst>
                  <p:tags r:id="rId30"/>
                </p:custDataLst>
              </p:nvPr>
            </p:nvSpPr>
            <p:spPr bwMode="gray">
              <a:xfrm>
                <a:off x="1521" y="1401"/>
                <a:ext cx="102" cy="102"/>
              </a:xfrm>
              <a:prstGeom prst="ellipse">
                <a:avLst/>
              </a:prstGeom>
              <a:solidFill>
                <a:schemeClr val="accent1"/>
              </a:solidFill>
              <a:ln w="9525">
                <a:solidFill>
                  <a:schemeClr val="tx2"/>
                </a:solidFill>
                <a:round/>
                <a:headEnd/>
                <a:tailEnd/>
              </a:ln>
            </p:spPr>
            <p:txBody>
              <a:bodyPr wrap="none" anchor="ctr"/>
              <a:lstStyle/>
              <a:p>
                <a:pPr algn="ctr" latinLnBrk="0">
                  <a:defRPr/>
                </a:pPr>
                <a:endParaRPr kumimoji="0" lang="ko-KR" altLang="en-US" dirty="0">
                  <a:solidFill>
                    <a:srgbClr val="000000"/>
                  </a:solidFill>
                </a:endParaRPr>
              </a:p>
            </p:txBody>
          </p:sp>
          <p:sp>
            <p:nvSpPr>
              <p:cNvPr id="1059" name="Arc 202" hidden="1"/>
              <p:cNvSpPr>
                <a:spLocks noChangeAspect="1"/>
              </p:cNvSpPr>
              <p:nvPr>
                <p:custDataLst>
                  <p:tags r:id="rId31"/>
                </p:custDataLst>
              </p:nvPr>
            </p:nvSpPr>
            <p:spPr bwMode="gray">
              <a:xfrm>
                <a:off x="1575" y="1401"/>
                <a:ext cx="51" cy="102"/>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Lst>
                <a:ahLst/>
                <a:cxnLst>
                  <a:cxn ang="T6">
                    <a:pos x="T0" y="T1"/>
                  </a:cxn>
                  <a:cxn ang="T7">
                    <a:pos x="T2" y="T3"/>
                  </a:cxn>
                  <a:cxn ang="T8">
                    <a:pos x="T4" y="T5"/>
                  </a:cxn>
                </a:cxnLst>
                <a:rect l="0" t="0" r="r" b="b"/>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solidFill>
                <a:schemeClr val="folHlink"/>
              </a:solidFill>
              <a:ln w="9525">
                <a:solidFill>
                  <a:schemeClr val="tx2"/>
                </a:solidFill>
                <a:round/>
                <a:headEnd/>
                <a:tailEnd/>
              </a:ln>
            </p:spPr>
            <p:txBody>
              <a:bodyPr wrap="none" anchor="ctr"/>
              <a:lstStyle/>
              <a:p>
                <a:pPr>
                  <a:defRPr/>
                </a:pPr>
                <a:endParaRPr lang="ko-KR" altLang="en-US" dirty="0">
                  <a:solidFill>
                    <a:srgbClr val="000000"/>
                  </a:solidFill>
                </a:endParaRPr>
              </a:p>
            </p:txBody>
          </p:sp>
        </p:grpSp>
        <p:grpSp>
          <p:nvGrpSpPr>
            <p:cNvPr id="8" name="Group 204" hidden="1"/>
            <p:cNvGrpSpPr>
              <a:grpSpLocks noChangeAspect="1"/>
            </p:cNvGrpSpPr>
            <p:nvPr>
              <p:custDataLst>
                <p:tags r:id="rId22"/>
              </p:custDataLst>
            </p:nvPr>
          </p:nvGrpSpPr>
          <p:grpSpPr bwMode="auto">
            <a:xfrm>
              <a:off x="5067" y="1158"/>
              <a:ext cx="102" cy="102"/>
              <a:chOff x="1521" y="1539"/>
              <a:chExt cx="102" cy="102"/>
            </a:xfrm>
          </p:grpSpPr>
          <p:sp>
            <p:nvSpPr>
              <p:cNvPr id="1056" name="Oval 205" hidden="1"/>
              <p:cNvSpPr>
                <a:spLocks noChangeAspect="1" noChangeArrowheads="1"/>
              </p:cNvSpPr>
              <p:nvPr>
                <p:custDataLst>
                  <p:tags r:id="rId28"/>
                </p:custDataLst>
              </p:nvPr>
            </p:nvSpPr>
            <p:spPr bwMode="gray">
              <a:xfrm>
                <a:off x="1521" y="1539"/>
                <a:ext cx="102" cy="102"/>
              </a:xfrm>
              <a:prstGeom prst="ellipse">
                <a:avLst/>
              </a:prstGeom>
              <a:solidFill>
                <a:schemeClr val="accent1"/>
              </a:solidFill>
              <a:ln w="9525">
                <a:solidFill>
                  <a:schemeClr val="tx2"/>
                </a:solidFill>
                <a:round/>
                <a:headEnd/>
                <a:tailEnd/>
              </a:ln>
            </p:spPr>
            <p:txBody>
              <a:bodyPr wrap="none" anchor="ctr"/>
              <a:lstStyle/>
              <a:p>
                <a:pPr algn="ctr" latinLnBrk="0">
                  <a:defRPr/>
                </a:pPr>
                <a:endParaRPr kumimoji="0" lang="ko-KR" altLang="en-US" dirty="0">
                  <a:solidFill>
                    <a:srgbClr val="000000"/>
                  </a:solidFill>
                </a:endParaRPr>
              </a:p>
            </p:txBody>
          </p:sp>
          <p:sp>
            <p:nvSpPr>
              <p:cNvPr id="1057" name="Arc 206" hidden="1"/>
              <p:cNvSpPr>
                <a:spLocks noChangeAspect="1"/>
              </p:cNvSpPr>
              <p:nvPr>
                <p:custDataLst>
                  <p:tags r:id="rId29"/>
                </p:custDataLst>
              </p:nvPr>
            </p:nvSpPr>
            <p:spPr bwMode="gray">
              <a:xfrm>
                <a:off x="1521" y="1539"/>
                <a:ext cx="102" cy="102"/>
              </a:xfrm>
              <a:custGeom>
                <a:avLst/>
                <a:gdLst>
                  <a:gd name="T0" fmla="*/ 0 w 43200"/>
                  <a:gd name="T1" fmla="*/ 0 h 43200"/>
                  <a:gd name="T2" fmla="*/ 0 w 43200"/>
                  <a:gd name="T3" fmla="*/ 0 h 43200"/>
                  <a:gd name="T4" fmla="*/ 0 w 43200"/>
                  <a:gd name="T5" fmla="*/ 0 h 43200"/>
                  <a:gd name="T6" fmla="*/ 0 60000 65536"/>
                  <a:gd name="T7" fmla="*/ 0 60000 65536"/>
                  <a:gd name="T8" fmla="*/ 0 60000 65536"/>
                </a:gdLst>
                <a:ahLst/>
                <a:cxnLst>
                  <a:cxn ang="T6">
                    <a:pos x="T0" y="T1"/>
                  </a:cxn>
                  <a:cxn ang="T7">
                    <a:pos x="T2" y="T3"/>
                  </a:cxn>
                  <a:cxn ang="T8">
                    <a:pos x="T4" y="T5"/>
                  </a:cxn>
                </a:cxnLst>
                <a:rect l="0" t="0" r="r" b="b"/>
                <a:pathLst>
                  <a:path w="43200" h="43200" fill="none" extrusionOk="0">
                    <a:moveTo>
                      <a:pt x="21599" y="0"/>
                    </a:moveTo>
                    <a:cubicBezTo>
                      <a:pt x="33529" y="0"/>
                      <a:pt x="43200" y="9670"/>
                      <a:pt x="43200" y="21600"/>
                    </a:cubicBezTo>
                    <a:cubicBezTo>
                      <a:pt x="43200" y="33529"/>
                      <a:pt x="33529" y="43200"/>
                      <a:pt x="21600" y="43200"/>
                    </a:cubicBezTo>
                    <a:cubicBezTo>
                      <a:pt x="9670" y="43200"/>
                      <a:pt x="0" y="33529"/>
                      <a:pt x="0" y="21600"/>
                    </a:cubicBezTo>
                  </a:path>
                  <a:path w="43200" h="43200" stroke="0" extrusionOk="0">
                    <a:moveTo>
                      <a:pt x="21599" y="0"/>
                    </a:moveTo>
                    <a:cubicBezTo>
                      <a:pt x="33529" y="0"/>
                      <a:pt x="43200" y="9670"/>
                      <a:pt x="43200" y="21600"/>
                    </a:cubicBezTo>
                    <a:cubicBezTo>
                      <a:pt x="43200" y="33529"/>
                      <a:pt x="33529" y="43200"/>
                      <a:pt x="21600" y="43200"/>
                    </a:cubicBezTo>
                    <a:cubicBezTo>
                      <a:pt x="9670" y="43200"/>
                      <a:pt x="0" y="33529"/>
                      <a:pt x="0" y="21600"/>
                    </a:cubicBezTo>
                    <a:lnTo>
                      <a:pt x="21600" y="21600"/>
                    </a:lnTo>
                    <a:lnTo>
                      <a:pt x="21599" y="0"/>
                    </a:lnTo>
                    <a:close/>
                  </a:path>
                </a:pathLst>
              </a:custGeom>
              <a:solidFill>
                <a:schemeClr val="folHlink"/>
              </a:solidFill>
              <a:ln w="9525">
                <a:solidFill>
                  <a:schemeClr val="tx2"/>
                </a:solidFill>
                <a:round/>
                <a:headEnd/>
                <a:tailEnd/>
              </a:ln>
            </p:spPr>
            <p:txBody>
              <a:bodyPr wrap="none" anchor="ctr"/>
              <a:lstStyle/>
              <a:p>
                <a:pPr>
                  <a:defRPr/>
                </a:pPr>
                <a:endParaRPr lang="ko-KR" altLang="en-US" dirty="0">
                  <a:solidFill>
                    <a:srgbClr val="000000"/>
                  </a:solidFill>
                </a:endParaRPr>
              </a:p>
            </p:txBody>
          </p:sp>
        </p:grpSp>
        <p:sp>
          <p:nvSpPr>
            <p:cNvPr id="3" name="Oval 208" hidden="1"/>
            <p:cNvSpPr>
              <a:spLocks noChangeAspect="1" noChangeArrowheads="1"/>
            </p:cNvSpPr>
            <p:nvPr>
              <p:custDataLst>
                <p:tags r:id="rId23"/>
              </p:custDataLst>
            </p:nvPr>
          </p:nvSpPr>
          <p:spPr bwMode="gray">
            <a:xfrm>
              <a:off x="5067" y="1298"/>
              <a:ext cx="102" cy="102"/>
            </a:xfrm>
            <a:prstGeom prst="ellipse">
              <a:avLst/>
            </a:prstGeom>
            <a:solidFill>
              <a:schemeClr val="folHlink"/>
            </a:solidFill>
            <a:ln w="9525">
              <a:solidFill>
                <a:schemeClr val="tx2"/>
              </a:solidFill>
              <a:round/>
              <a:headEnd/>
              <a:tailEnd/>
            </a:ln>
          </p:spPr>
          <p:txBody>
            <a:bodyPr wrap="none" anchor="ctr"/>
            <a:lstStyle/>
            <a:p>
              <a:pPr algn="ctr" latinLnBrk="0">
                <a:defRPr/>
              </a:pPr>
              <a:endParaRPr kumimoji="0" lang="ko-KR" altLang="en-US" dirty="0">
                <a:solidFill>
                  <a:srgbClr val="000000"/>
                </a:solidFill>
              </a:endParaRPr>
            </a:p>
          </p:txBody>
        </p:sp>
        <p:sp>
          <p:nvSpPr>
            <p:cNvPr id="1047" name="Rectangle 264" hidden="1"/>
            <p:cNvSpPr>
              <a:spLocks noChangeArrowheads="1"/>
            </p:cNvSpPr>
            <p:nvPr/>
          </p:nvSpPr>
          <p:spPr bwMode="gray">
            <a:xfrm>
              <a:off x="5227" y="1292"/>
              <a:ext cx="318" cy="123"/>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48" name="Rectangle 179" hidden="1"/>
            <p:cNvSpPr>
              <a:spLocks noChangeArrowheads="1"/>
            </p:cNvSpPr>
            <p:nvPr>
              <p:custDataLst>
                <p:tags r:id="rId24"/>
              </p:custDataLst>
            </p:nvPr>
          </p:nvSpPr>
          <p:spPr bwMode="gray">
            <a:xfrm>
              <a:off x="5050" y="738"/>
              <a:ext cx="136" cy="102"/>
            </a:xfrm>
            <a:prstGeom prst="rect">
              <a:avLst/>
            </a:prstGeom>
            <a:solidFill>
              <a:schemeClr val="accent1"/>
            </a:solidFill>
            <a:ln w="9525">
              <a:solidFill>
                <a:schemeClr val="tx2"/>
              </a:solidFill>
              <a:miter lim="800000"/>
              <a:headEnd/>
              <a:tailEnd/>
            </a:ln>
          </p:spPr>
          <p:txBody>
            <a:bodyPr wrap="none" anchor="ctr"/>
            <a:lstStyle/>
            <a:p>
              <a:pPr algn="ctr" latinLnBrk="0">
                <a:defRPr/>
              </a:pPr>
              <a:endParaRPr kumimoji="0" lang="ko-KR" altLang="en-US" dirty="0">
                <a:solidFill>
                  <a:srgbClr val="000000"/>
                </a:solidFill>
              </a:endParaRPr>
            </a:p>
          </p:txBody>
        </p:sp>
        <p:sp>
          <p:nvSpPr>
            <p:cNvPr id="1049" name="Rectangle 181" hidden="1"/>
            <p:cNvSpPr>
              <a:spLocks noChangeArrowheads="1"/>
            </p:cNvSpPr>
            <p:nvPr>
              <p:custDataLst>
                <p:tags r:id="rId25"/>
              </p:custDataLst>
            </p:nvPr>
          </p:nvSpPr>
          <p:spPr bwMode="gray">
            <a:xfrm>
              <a:off x="5050" y="878"/>
              <a:ext cx="136" cy="102"/>
            </a:xfrm>
            <a:prstGeom prst="rect">
              <a:avLst/>
            </a:prstGeom>
            <a:solidFill>
              <a:schemeClr val="accent2"/>
            </a:solidFill>
            <a:ln w="9525">
              <a:solidFill>
                <a:schemeClr val="tx2"/>
              </a:solidFill>
              <a:miter lim="800000"/>
              <a:headEnd/>
              <a:tailEnd/>
            </a:ln>
          </p:spPr>
          <p:txBody>
            <a:bodyPr wrap="none" anchor="ctr"/>
            <a:lstStyle/>
            <a:p>
              <a:pPr algn="ctr" latinLnBrk="0">
                <a:defRPr/>
              </a:pPr>
              <a:endParaRPr kumimoji="0" lang="ko-KR" altLang="en-US" dirty="0">
                <a:solidFill>
                  <a:srgbClr val="000000"/>
                </a:solidFill>
              </a:endParaRPr>
            </a:p>
          </p:txBody>
        </p:sp>
        <p:sp>
          <p:nvSpPr>
            <p:cNvPr id="1050" name="Rectangle 183" hidden="1"/>
            <p:cNvSpPr>
              <a:spLocks noChangeArrowheads="1"/>
            </p:cNvSpPr>
            <p:nvPr>
              <p:custDataLst>
                <p:tags r:id="rId26"/>
              </p:custDataLst>
            </p:nvPr>
          </p:nvSpPr>
          <p:spPr bwMode="gray">
            <a:xfrm>
              <a:off x="5050" y="1018"/>
              <a:ext cx="136" cy="102"/>
            </a:xfrm>
            <a:prstGeom prst="rect">
              <a:avLst/>
            </a:prstGeom>
            <a:solidFill>
              <a:schemeClr val="hlink"/>
            </a:solidFill>
            <a:ln w="9525">
              <a:solidFill>
                <a:schemeClr val="tx2"/>
              </a:solidFill>
              <a:miter lim="800000"/>
              <a:headEnd/>
              <a:tailEnd/>
            </a:ln>
          </p:spPr>
          <p:txBody>
            <a:bodyPr wrap="none" anchor="ctr"/>
            <a:lstStyle/>
            <a:p>
              <a:pPr algn="ctr" latinLnBrk="0">
                <a:defRPr/>
              </a:pPr>
              <a:endParaRPr kumimoji="0" lang="ko-KR" altLang="en-US" dirty="0">
                <a:solidFill>
                  <a:srgbClr val="000000"/>
                </a:solidFill>
              </a:endParaRPr>
            </a:p>
          </p:txBody>
        </p:sp>
        <p:sp>
          <p:nvSpPr>
            <p:cNvPr id="1051" name="Rectangle 185" hidden="1"/>
            <p:cNvSpPr>
              <a:spLocks noChangeArrowheads="1"/>
            </p:cNvSpPr>
            <p:nvPr>
              <p:custDataLst>
                <p:tags r:id="rId27"/>
              </p:custDataLst>
            </p:nvPr>
          </p:nvSpPr>
          <p:spPr bwMode="gray">
            <a:xfrm>
              <a:off x="5050" y="1158"/>
              <a:ext cx="136" cy="102"/>
            </a:xfrm>
            <a:prstGeom prst="rect">
              <a:avLst/>
            </a:prstGeom>
            <a:solidFill>
              <a:schemeClr val="folHlink"/>
            </a:solidFill>
            <a:ln w="9525">
              <a:solidFill>
                <a:schemeClr val="tx2"/>
              </a:solidFill>
              <a:miter lim="800000"/>
              <a:headEnd/>
              <a:tailEnd/>
            </a:ln>
          </p:spPr>
          <p:txBody>
            <a:bodyPr wrap="none" anchor="ctr"/>
            <a:lstStyle/>
            <a:p>
              <a:pPr algn="ctr" latinLnBrk="0">
                <a:defRPr/>
              </a:pPr>
              <a:endParaRPr kumimoji="0" lang="ko-KR" altLang="en-US" dirty="0">
                <a:solidFill>
                  <a:srgbClr val="000000"/>
                </a:solidFill>
              </a:endParaRPr>
            </a:p>
          </p:txBody>
        </p:sp>
        <p:sp>
          <p:nvSpPr>
            <p:cNvPr id="1052" name="Rectangle 273" hidden="1"/>
            <p:cNvSpPr>
              <a:spLocks noChangeArrowheads="1"/>
            </p:cNvSpPr>
            <p:nvPr/>
          </p:nvSpPr>
          <p:spPr bwMode="gray">
            <a:xfrm>
              <a:off x="5227" y="732"/>
              <a:ext cx="318" cy="123"/>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53" name="Rectangle 274" hidden="1"/>
            <p:cNvSpPr>
              <a:spLocks noChangeArrowheads="1"/>
            </p:cNvSpPr>
            <p:nvPr/>
          </p:nvSpPr>
          <p:spPr bwMode="gray">
            <a:xfrm>
              <a:off x="5227" y="87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54" name="Rectangle 275" hidden="1"/>
            <p:cNvSpPr>
              <a:spLocks noChangeArrowheads="1"/>
            </p:cNvSpPr>
            <p:nvPr/>
          </p:nvSpPr>
          <p:spPr bwMode="gray">
            <a:xfrm>
              <a:off x="5227" y="101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sp>
          <p:nvSpPr>
            <p:cNvPr id="1055" name="Rectangle 276" hidden="1"/>
            <p:cNvSpPr>
              <a:spLocks noChangeArrowheads="1"/>
            </p:cNvSpPr>
            <p:nvPr/>
          </p:nvSpPr>
          <p:spPr bwMode="gray">
            <a:xfrm>
              <a:off x="5227" y="1152"/>
              <a:ext cx="318" cy="122"/>
            </a:xfrm>
            <a:prstGeom prst="rect">
              <a:avLst/>
            </a:prstGeom>
            <a:noFill/>
            <a:ln>
              <a:noFill/>
            </a:ln>
            <a:extLst/>
          </p:spPr>
          <p:txBody>
            <a:bodyPr lIns="0" tIns="0" rIns="0" bIns="0">
              <a:spAutoFit/>
            </a:bodyPr>
            <a:lstStyle/>
            <a:p>
              <a:pPr latinLnBrk="0">
                <a:defRPr/>
              </a:pPr>
              <a:r>
                <a:rPr kumimoji="0" lang="en-GB" altLang="ko-KR" sz="1300" dirty="0">
                  <a:solidFill>
                    <a:srgbClr val="626056"/>
                  </a:solidFill>
                </a:rPr>
                <a:t>Legend</a:t>
              </a:r>
            </a:p>
          </p:txBody>
        </p:sp>
      </p:grpSp>
      <p:grpSp>
        <p:nvGrpSpPr>
          <p:cNvPr id="9" name="McK Sticker" hidden="1"/>
          <p:cNvGrpSpPr>
            <a:grpSpLocks/>
          </p:cNvGrpSpPr>
          <p:nvPr>
            <p:custDataLst>
              <p:tags r:id="rId17"/>
            </p:custDataLst>
          </p:nvPr>
        </p:nvGrpSpPr>
        <p:grpSpPr bwMode="auto">
          <a:xfrm>
            <a:off x="8988425" y="317500"/>
            <a:ext cx="733425" cy="219075"/>
            <a:chOff x="2148" y="2357"/>
            <a:chExt cx="418" cy="135"/>
          </a:xfrm>
        </p:grpSpPr>
        <p:sp>
          <p:nvSpPr>
            <p:cNvPr id="1035" name="AutoShape 283" hidden="1"/>
            <p:cNvSpPr>
              <a:spLocks noChangeArrowheads="1"/>
            </p:cNvSpPr>
            <p:nvPr userDrawn="1"/>
          </p:nvSpPr>
          <p:spPr bwMode="gray">
            <a:xfrm>
              <a:off x="2148" y="2357"/>
              <a:ext cx="417" cy="135"/>
            </a:xfrm>
            <a:prstGeom prst="leftRightArrow">
              <a:avLst>
                <a:gd name="adj1" fmla="val 100000"/>
                <a:gd name="adj2" fmla="val 0"/>
              </a:avLst>
            </a:prstGeom>
            <a:noFill/>
            <a:ln>
              <a:noFill/>
            </a:ln>
            <a:extLst/>
          </p:spPr>
          <p:txBody>
            <a:bodyPr wrap="none" lIns="0" tIns="18000" rIns="0" bIns="0">
              <a:spAutoFit/>
            </a:bodyPr>
            <a:lstStyle/>
            <a:p>
              <a:pPr algn="r" latinLnBrk="0">
                <a:defRPr/>
              </a:pPr>
              <a:r>
                <a:rPr kumimoji="0" lang="en-GB" altLang="ko-KR" sz="1300" b="1" dirty="0">
                  <a:solidFill>
                    <a:srgbClr val="676767"/>
                  </a:solidFill>
                </a:rPr>
                <a:t>STICKER</a:t>
              </a:r>
            </a:p>
          </p:txBody>
        </p:sp>
        <p:cxnSp>
          <p:nvCxnSpPr>
            <p:cNvPr id="1037" name="AutoShape 284" hidden="1"/>
            <p:cNvCxnSpPr>
              <a:cxnSpLocks noChangeShapeType="1"/>
              <a:stCxn id="1035" idx="2"/>
              <a:endCxn id="1035" idx="0"/>
            </p:cNvCxnSpPr>
            <p:nvPr userDrawn="1"/>
          </p:nvCxnSpPr>
          <p:spPr bwMode="gray">
            <a:xfrm rot="5400000" flipH="1" flipV="1">
              <a:off x="2357" y="2149"/>
              <a:ext cx="1" cy="417"/>
            </a:xfrm>
            <a:prstGeom prst="straightConnector1">
              <a:avLst/>
            </a:prstGeom>
            <a:noFill/>
            <a:ln w="9525">
              <a:solidFill>
                <a:srgbClr val="676767"/>
              </a:solidFill>
              <a:round/>
              <a:headEnd/>
              <a:tailEnd/>
            </a:ln>
          </p:spPr>
        </p:cxnSp>
        <p:cxnSp>
          <p:nvCxnSpPr>
            <p:cNvPr id="1038" name="AutoShape 285" hidden="1"/>
            <p:cNvCxnSpPr>
              <a:cxnSpLocks noChangeShapeType="1"/>
              <a:stCxn id="1035" idx="4"/>
              <a:endCxn id="1035" idx="6"/>
            </p:cNvCxnSpPr>
            <p:nvPr userDrawn="1"/>
          </p:nvCxnSpPr>
          <p:spPr bwMode="gray">
            <a:xfrm rot="16200000" flipH="1">
              <a:off x="2357" y="2283"/>
              <a:ext cx="1" cy="417"/>
            </a:xfrm>
            <a:prstGeom prst="straightConnector1">
              <a:avLst/>
            </a:prstGeom>
            <a:noFill/>
            <a:ln w="9525">
              <a:solidFill>
                <a:srgbClr val="676767"/>
              </a:solidFill>
              <a:round/>
              <a:headEnd/>
              <a:tailEnd/>
            </a:ln>
          </p:spPr>
        </p:cxnSp>
      </p:grpSp>
      <p:graphicFrame>
        <p:nvGraphicFramePr>
          <p:cNvPr id="1026" name="AutoShape 541"/>
          <p:cNvGraphicFramePr>
            <a:graphicFrameLocks/>
          </p:cNvGraphicFramePr>
          <p:nvPr>
            <p:custDataLst>
              <p:tags r:id="rId18"/>
            </p:custDataLst>
          </p:nvPr>
        </p:nvGraphicFramePr>
        <p:xfrm>
          <a:off x="0" y="0"/>
          <a:ext cx="176213" cy="161925"/>
        </p:xfrm>
        <a:graphic>
          <a:graphicData uri="http://schemas.openxmlformats.org/presentationml/2006/ole">
            <mc:AlternateContent xmlns:mc="http://schemas.openxmlformats.org/markup-compatibility/2006">
              <mc:Choice xmlns:v="urn:schemas-microsoft-com:vml" Requires="v">
                <p:oleObj spid="_x0000_s989231" name="think-cell Slide" r:id="rId34" imgW="0" imgH="0" progId="">
                  <p:embed/>
                </p:oleObj>
              </mc:Choice>
              <mc:Fallback>
                <p:oleObj name="think-cell Slide" r:id="rId34" imgW="0" imgH="0" progId="">
                  <p:embed/>
                  <p:pic>
                    <p:nvPicPr>
                      <p:cNvPr id="0" name="AutoShape 54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76213" cy="1619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SlideBottomBar"/>
          <p:cNvSpPr>
            <a:spLocks noChangeArrowheads="1"/>
          </p:cNvSpPr>
          <p:nvPr/>
        </p:nvSpPr>
        <p:spPr bwMode="auto">
          <a:xfrm>
            <a:off x="0" y="6429375"/>
            <a:ext cx="9904413" cy="430213"/>
          </a:xfrm>
          <a:prstGeom prst="rect">
            <a:avLst/>
          </a:prstGeom>
          <a:solidFill>
            <a:srgbClr val="05B99B"/>
          </a:solidFill>
          <a:ln>
            <a:noFill/>
          </a:ln>
          <a:extLst/>
        </p:spPr>
        <p:txBody>
          <a:bodyPr wrap="none" lIns="0" tIns="0" rIns="0" bIns="0" anchor="ctr"/>
          <a:lstStyle/>
          <a:p>
            <a:pPr algn="ctr" latinLnBrk="0">
              <a:defRPr/>
            </a:pPr>
            <a:endParaRPr kumimoji="0" lang="ko-KR" altLang="ko-KR" sz="1400" b="1" dirty="0">
              <a:solidFill>
                <a:srgbClr val="000000"/>
              </a:solidFill>
              <a:ea typeface="MS PGothic" pitchFamily="34" charset="-128"/>
            </a:endParaRPr>
          </a:p>
        </p:txBody>
      </p:sp>
      <p:sp>
        <p:nvSpPr>
          <p:cNvPr id="1032" name="Line 22"/>
          <p:cNvSpPr>
            <a:spLocks noChangeShapeType="1"/>
          </p:cNvSpPr>
          <p:nvPr/>
        </p:nvSpPr>
        <p:spPr bwMode="auto">
          <a:xfrm>
            <a:off x="0" y="596900"/>
            <a:ext cx="9093200" cy="1588"/>
          </a:xfrm>
          <a:prstGeom prst="line">
            <a:avLst/>
          </a:prstGeom>
          <a:noFill/>
          <a:ln w="9525">
            <a:solidFill>
              <a:srgbClr val="05B99B"/>
            </a:solidFill>
            <a:round/>
            <a:headEnd/>
            <a:tailEnd/>
          </a:ln>
          <a:extLst/>
        </p:spPr>
        <p:txBody>
          <a:bodyPr lIns="0" tIns="0" rIns="0" bIns="0" anchor="ctr">
            <a:spAutoFit/>
          </a:bodyPr>
          <a:lstStyle/>
          <a:p>
            <a:pPr>
              <a:defRPr/>
            </a:pPr>
            <a:endParaRPr lang="ko-KR" altLang="en-US" dirty="0">
              <a:solidFill>
                <a:srgbClr val="000000"/>
              </a:solidFill>
            </a:endParaRPr>
          </a:p>
        </p:txBody>
      </p:sp>
      <p:pic>
        <p:nvPicPr>
          <p:cNvPr id="1034" name="Picture 20" descr="GGGI_horizontal"/>
          <p:cNvPicPr>
            <a:picLocks noChangeAspect="1" noChangeArrowheads="1"/>
          </p:cNvPicPr>
          <p:nvPr/>
        </p:nvPicPr>
        <p:blipFill>
          <a:blip r:embed="rId35" cstate="print"/>
          <a:srcRect r="72917" b="9752"/>
          <a:stretch>
            <a:fillRect/>
          </a:stretch>
        </p:blipFill>
        <p:spPr bwMode="auto">
          <a:xfrm>
            <a:off x="9210675" y="85725"/>
            <a:ext cx="482600" cy="512763"/>
          </a:xfrm>
          <a:prstGeom prst="rect">
            <a:avLst/>
          </a:prstGeom>
          <a:noFill/>
          <a:ln w="9525">
            <a:noFill/>
            <a:miter lim="800000"/>
            <a:headEnd/>
            <a:tailEnd/>
          </a:ln>
        </p:spPr>
      </p:pic>
      <p:sp>
        <p:nvSpPr>
          <p:cNvPr id="1304" name="Rectangle 280"/>
          <p:cNvSpPr>
            <a:spLocks noGrp="1" noChangeArrowheads="1"/>
          </p:cNvSpPr>
          <p:nvPr>
            <p:ph type="sldNum" sz="quarter" idx="4"/>
          </p:nvPr>
        </p:nvSpPr>
        <p:spPr bwMode="auto">
          <a:xfrm>
            <a:off x="9444038" y="6567488"/>
            <a:ext cx="215900" cy="155575"/>
          </a:xfrm>
          <a:prstGeom prst="rect">
            <a:avLst/>
          </a:prstGeom>
          <a:noFill/>
          <a:ln w="9525">
            <a:noFill/>
            <a:miter lim="800000"/>
            <a:headEnd/>
            <a:tailEnd/>
          </a:ln>
          <a:effectLst/>
        </p:spPr>
        <p:txBody>
          <a:bodyPr vert="horz" wrap="none" lIns="0" tIns="0" rIns="0" bIns="0" numCol="1" anchor="t" anchorCtr="0" compatLnSpc="1">
            <a:prstTxWarp prst="textNoShape">
              <a:avLst/>
            </a:prstTxWarp>
          </a:bodyPr>
          <a:lstStyle>
            <a:lvl1pPr latinLnBrk="0">
              <a:defRPr kumimoji="0" sz="1100">
                <a:solidFill>
                  <a:srgbClr val="000000"/>
                </a:solidFill>
                <a:ea typeface="MS PGothic" pitchFamily="34" charset="-128"/>
              </a:defRPr>
            </a:lvl1pPr>
          </a:lstStyle>
          <a:p>
            <a:pPr>
              <a:defRPr/>
            </a:pPr>
            <a:fld id="{D88AB18D-116D-416A-9244-5CF221AE36AF}" type="slidenum">
              <a:rPr lang="en-US" altLang="ko-KR"/>
              <a:pPr>
                <a:defRPr/>
              </a:pPr>
              <a:t>‹#›</a:t>
            </a:fld>
            <a:r>
              <a:rPr lang="en-US" altLang="ko-KR" dirty="0"/>
              <a:t> </a:t>
            </a:r>
          </a:p>
        </p:txBody>
      </p:sp>
    </p:spTree>
  </p:cSld>
  <p:clrMap bg1="lt1" tx1="dk1" bg2="lt2" tx2="dk2" accent1="accent1" accent2="accent2" accent3="accent3" accent4="accent4" accent5="accent5" accent6="accent6" hlink="hlink" folHlink="folHlink"/>
  <p:sldLayoutIdLst>
    <p:sldLayoutId id="2147485459" r:id="rId1"/>
    <p:sldLayoutId id="2147485460" r:id="rId2"/>
    <p:sldLayoutId id="2147485461" r:id="rId3"/>
    <p:sldLayoutId id="2147485462" r:id="rId4"/>
    <p:sldLayoutId id="2147485463" r:id="rId5"/>
    <p:sldLayoutId id="2147485464" r:id="rId6"/>
    <p:sldLayoutId id="2147485465" r:id="rId7"/>
    <p:sldLayoutId id="2147485466" r:id="rId8"/>
    <p:sldLayoutId id="2147485467" r:id="rId9"/>
    <p:sldLayoutId id="2147485468" r:id="rId10"/>
    <p:sldLayoutId id="2147485469" r:id="rId11"/>
  </p:sldLayoutIdLst>
  <p:transition>
    <p:wipe dir="r"/>
  </p:transition>
  <p:timing>
    <p:tnLst>
      <p:par>
        <p:cTn id="1" dur="indefinite" restart="never" nodeType="tmRoot"/>
      </p:par>
    </p:tnLst>
  </p:timing>
  <p:hf hdr="0" ftr="0" dt="0"/>
  <p:txStyles>
    <p:titleStyle>
      <a:lvl1pPr algn="l" defTabSz="955675" rtl="0" eaLnBrk="0" fontAlgn="base" hangingPunct="0">
        <a:lnSpc>
          <a:spcPct val="90000"/>
        </a:lnSpc>
        <a:spcBef>
          <a:spcPct val="0"/>
        </a:spcBef>
        <a:spcAft>
          <a:spcPct val="0"/>
        </a:spcAft>
        <a:defRPr sz="2000" b="1">
          <a:solidFill>
            <a:srgbClr val="05B99B"/>
          </a:solidFill>
          <a:latin typeface="Arial" pitchFamily="34" charset="0"/>
          <a:ea typeface="MS PGothic" pitchFamily="34" charset="-128"/>
          <a:cs typeface="+mj-cs"/>
        </a:defRPr>
      </a:lvl1pPr>
      <a:lvl2pPr algn="l" defTabSz="955675" rtl="0" eaLnBrk="0" fontAlgn="base" hangingPunct="0">
        <a:lnSpc>
          <a:spcPct val="90000"/>
        </a:lnSpc>
        <a:spcBef>
          <a:spcPct val="0"/>
        </a:spcBef>
        <a:spcAft>
          <a:spcPct val="0"/>
        </a:spcAft>
        <a:defRPr sz="2000" b="1">
          <a:solidFill>
            <a:srgbClr val="05B99B"/>
          </a:solidFill>
          <a:latin typeface="Arial" pitchFamily="34" charset="0"/>
          <a:ea typeface="MS PGothic" pitchFamily="34" charset="-128"/>
        </a:defRPr>
      </a:lvl2pPr>
      <a:lvl3pPr algn="l" defTabSz="955675" rtl="0" eaLnBrk="0" fontAlgn="base" hangingPunct="0">
        <a:lnSpc>
          <a:spcPct val="90000"/>
        </a:lnSpc>
        <a:spcBef>
          <a:spcPct val="0"/>
        </a:spcBef>
        <a:spcAft>
          <a:spcPct val="0"/>
        </a:spcAft>
        <a:defRPr sz="2000" b="1">
          <a:solidFill>
            <a:srgbClr val="05B99B"/>
          </a:solidFill>
          <a:latin typeface="Arial" pitchFamily="34" charset="0"/>
          <a:ea typeface="MS PGothic" pitchFamily="34" charset="-128"/>
        </a:defRPr>
      </a:lvl3pPr>
      <a:lvl4pPr algn="l" defTabSz="955675" rtl="0" eaLnBrk="0" fontAlgn="base" hangingPunct="0">
        <a:lnSpc>
          <a:spcPct val="90000"/>
        </a:lnSpc>
        <a:spcBef>
          <a:spcPct val="0"/>
        </a:spcBef>
        <a:spcAft>
          <a:spcPct val="0"/>
        </a:spcAft>
        <a:defRPr sz="2000" b="1">
          <a:solidFill>
            <a:srgbClr val="05B99B"/>
          </a:solidFill>
          <a:latin typeface="Arial" pitchFamily="34" charset="0"/>
          <a:ea typeface="MS PGothic" pitchFamily="34" charset="-128"/>
        </a:defRPr>
      </a:lvl4pPr>
      <a:lvl5pPr algn="l" defTabSz="955675" rtl="0" eaLnBrk="0" fontAlgn="base" hangingPunct="0">
        <a:lnSpc>
          <a:spcPct val="90000"/>
        </a:lnSpc>
        <a:spcBef>
          <a:spcPct val="0"/>
        </a:spcBef>
        <a:spcAft>
          <a:spcPct val="0"/>
        </a:spcAft>
        <a:defRPr sz="2000" b="1">
          <a:solidFill>
            <a:srgbClr val="05B99B"/>
          </a:solidFill>
          <a:latin typeface="Arial" pitchFamily="34" charset="0"/>
          <a:ea typeface="MS PGothic" pitchFamily="34" charset="-128"/>
        </a:defRPr>
      </a:lvl5pPr>
      <a:lvl6pPr marL="488680" algn="l" defTabSz="956998" rtl="0" fontAlgn="base">
        <a:lnSpc>
          <a:spcPct val="90000"/>
        </a:lnSpc>
        <a:spcBef>
          <a:spcPct val="0"/>
        </a:spcBef>
        <a:spcAft>
          <a:spcPct val="0"/>
        </a:spcAft>
        <a:defRPr sz="2000" b="1">
          <a:solidFill>
            <a:srgbClr val="05B99B"/>
          </a:solidFill>
          <a:latin typeface="Calibri" pitchFamily="34" charset="0"/>
        </a:defRPr>
      </a:lvl6pPr>
      <a:lvl7pPr marL="977359" algn="l" defTabSz="956998" rtl="0" fontAlgn="base">
        <a:lnSpc>
          <a:spcPct val="90000"/>
        </a:lnSpc>
        <a:spcBef>
          <a:spcPct val="0"/>
        </a:spcBef>
        <a:spcAft>
          <a:spcPct val="0"/>
        </a:spcAft>
        <a:defRPr sz="2000" b="1">
          <a:solidFill>
            <a:srgbClr val="05B99B"/>
          </a:solidFill>
          <a:latin typeface="Calibri" pitchFamily="34" charset="0"/>
        </a:defRPr>
      </a:lvl7pPr>
      <a:lvl8pPr marL="1466038" algn="l" defTabSz="956998" rtl="0" fontAlgn="base">
        <a:lnSpc>
          <a:spcPct val="90000"/>
        </a:lnSpc>
        <a:spcBef>
          <a:spcPct val="0"/>
        </a:spcBef>
        <a:spcAft>
          <a:spcPct val="0"/>
        </a:spcAft>
        <a:defRPr sz="2000" b="1">
          <a:solidFill>
            <a:srgbClr val="05B99B"/>
          </a:solidFill>
          <a:latin typeface="Calibri" pitchFamily="34" charset="0"/>
        </a:defRPr>
      </a:lvl8pPr>
      <a:lvl9pPr marL="1954718" algn="l" defTabSz="956998" rtl="0" fontAlgn="base">
        <a:lnSpc>
          <a:spcPct val="90000"/>
        </a:lnSpc>
        <a:spcBef>
          <a:spcPct val="0"/>
        </a:spcBef>
        <a:spcAft>
          <a:spcPct val="0"/>
        </a:spcAft>
        <a:defRPr sz="2000" b="1">
          <a:solidFill>
            <a:srgbClr val="05B99B"/>
          </a:solidFill>
          <a:latin typeface="Calibri" pitchFamily="34" charset="0"/>
        </a:defRPr>
      </a:lvl9pPr>
    </p:titleStyle>
    <p:bodyStyle>
      <a:lvl1pPr marL="365125" indent="-365125" algn="l" defTabSz="955675" rtl="0" eaLnBrk="0" fontAlgn="base" hangingPunct="0">
        <a:lnSpc>
          <a:spcPct val="90000"/>
        </a:lnSpc>
        <a:spcBef>
          <a:spcPct val="0"/>
        </a:spcBef>
        <a:spcAft>
          <a:spcPct val="0"/>
        </a:spcAft>
        <a:buClr>
          <a:srgbClr val="05B99B"/>
        </a:buClr>
        <a:defRPr sz="1700">
          <a:solidFill>
            <a:srgbClr val="333333"/>
          </a:solidFill>
          <a:latin typeface="Arial" pitchFamily="34" charset="0"/>
          <a:ea typeface="MS PGothic" pitchFamily="34" charset="-128"/>
          <a:cs typeface="+mn-cs"/>
        </a:defRPr>
      </a:lvl1pPr>
      <a:lvl2pPr marL="153988" indent="-152400" algn="l" defTabSz="955675" rtl="0" eaLnBrk="0" fontAlgn="base" hangingPunct="0">
        <a:lnSpc>
          <a:spcPct val="90000"/>
        </a:lnSpc>
        <a:spcBef>
          <a:spcPct val="0"/>
        </a:spcBef>
        <a:spcAft>
          <a:spcPct val="0"/>
        </a:spcAft>
        <a:buClr>
          <a:srgbClr val="05B99B"/>
        </a:buClr>
        <a:buChar char="•"/>
        <a:defRPr sz="1700">
          <a:solidFill>
            <a:srgbClr val="333333"/>
          </a:solidFill>
          <a:latin typeface="Arial" pitchFamily="34" charset="0"/>
          <a:ea typeface="MS PGothic" pitchFamily="34" charset="-128"/>
        </a:defRPr>
      </a:lvl2pPr>
      <a:lvl3pPr marL="314325" indent="-158750" algn="l" defTabSz="955675" rtl="0" eaLnBrk="0" fontAlgn="base" hangingPunct="0">
        <a:lnSpc>
          <a:spcPct val="90000"/>
        </a:lnSpc>
        <a:spcBef>
          <a:spcPct val="0"/>
        </a:spcBef>
        <a:spcAft>
          <a:spcPct val="0"/>
        </a:spcAft>
        <a:buClr>
          <a:srgbClr val="05B99B"/>
        </a:buClr>
        <a:buChar char="–"/>
        <a:defRPr sz="1700">
          <a:solidFill>
            <a:srgbClr val="333333"/>
          </a:solidFill>
          <a:latin typeface="Arial" pitchFamily="34" charset="0"/>
          <a:ea typeface="MS PGothic" pitchFamily="34" charset="-128"/>
        </a:defRPr>
      </a:lvl3pPr>
      <a:lvl4pPr marL="460375" indent="-142875" algn="l" defTabSz="955675" rtl="0" eaLnBrk="0" fontAlgn="base" hangingPunct="0">
        <a:lnSpc>
          <a:spcPct val="90000"/>
        </a:lnSpc>
        <a:spcBef>
          <a:spcPct val="0"/>
        </a:spcBef>
        <a:spcAft>
          <a:spcPct val="0"/>
        </a:spcAft>
        <a:buClr>
          <a:srgbClr val="05B99B"/>
        </a:buClr>
        <a:buChar char="•"/>
        <a:defRPr sz="1700">
          <a:solidFill>
            <a:srgbClr val="333333"/>
          </a:solidFill>
          <a:latin typeface="Arial" pitchFamily="34" charset="0"/>
          <a:ea typeface="MS PGothic" pitchFamily="34" charset="-128"/>
        </a:defRPr>
      </a:lvl4pPr>
      <a:lvl5pPr marL="622300" indent="-158750" algn="l" defTabSz="955675" rtl="0" eaLnBrk="0" fontAlgn="base" hangingPunct="0">
        <a:lnSpc>
          <a:spcPct val="90000"/>
        </a:lnSpc>
        <a:spcBef>
          <a:spcPct val="0"/>
        </a:spcBef>
        <a:spcAft>
          <a:spcPct val="0"/>
        </a:spcAft>
        <a:buClr>
          <a:srgbClr val="05B99B"/>
        </a:buClr>
        <a:buChar char="–"/>
        <a:defRPr sz="1700">
          <a:solidFill>
            <a:srgbClr val="333333"/>
          </a:solidFill>
          <a:latin typeface="Arial" pitchFamily="34" charset="0"/>
          <a:ea typeface="MS PGothic" pitchFamily="34" charset="-128"/>
        </a:defRPr>
      </a:lvl5pPr>
      <a:lvl6pPr marL="1111407" indent="-159500" algn="l" defTabSz="956998" rtl="0" fontAlgn="base">
        <a:lnSpc>
          <a:spcPct val="90000"/>
        </a:lnSpc>
        <a:spcBef>
          <a:spcPct val="0"/>
        </a:spcBef>
        <a:spcAft>
          <a:spcPct val="0"/>
        </a:spcAft>
        <a:buClr>
          <a:srgbClr val="05B99B"/>
        </a:buClr>
        <a:buChar char="–"/>
        <a:defRPr sz="1700">
          <a:solidFill>
            <a:srgbClr val="333333"/>
          </a:solidFill>
          <a:latin typeface="+mn-lt"/>
        </a:defRPr>
      </a:lvl6pPr>
      <a:lvl7pPr marL="1600087" indent="-159500" algn="l" defTabSz="956998" rtl="0" fontAlgn="base">
        <a:lnSpc>
          <a:spcPct val="90000"/>
        </a:lnSpc>
        <a:spcBef>
          <a:spcPct val="0"/>
        </a:spcBef>
        <a:spcAft>
          <a:spcPct val="0"/>
        </a:spcAft>
        <a:buClr>
          <a:srgbClr val="05B99B"/>
        </a:buClr>
        <a:buChar char="–"/>
        <a:defRPr sz="1700">
          <a:solidFill>
            <a:srgbClr val="333333"/>
          </a:solidFill>
          <a:latin typeface="+mn-lt"/>
        </a:defRPr>
      </a:lvl7pPr>
      <a:lvl8pPr marL="2088766" indent="-159500" algn="l" defTabSz="956998" rtl="0" fontAlgn="base">
        <a:lnSpc>
          <a:spcPct val="90000"/>
        </a:lnSpc>
        <a:spcBef>
          <a:spcPct val="0"/>
        </a:spcBef>
        <a:spcAft>
          <a:spcPct val="0"/>
        </a:spcAft>
        <a:buClr>
          <a:srgbClr val="05B99B"/>
        </a:buClr>
        <a:buChar char="–"/>
        <a:defRPr sz="1700">
          <a:solidFill>
            <a:srgbClr val="333333"/>
          </a:solidFill>
          <a:latin typeface="+mn-lt"/>
        </a:defRPr>
      </a:lvl8pPr>
      <a:lvl9pPr marL="2577445" indent="-159500" algn="l" defTabSz="956998" rtl="0" fontAlgn="base">
        <a:lnSpc>
          <a:spcPct val="90000"/>
        </a:lnSpc>
        <a:spcBef>
          <a:spcPct val="0"/>
        </a:spcBef>
        <a:spcAft>
          <a:spcPct val="0"/>
        </a:spcAft>
        <a:buClr>
          <a:srgbClr val="05B99B"/>
        </a:buClr>
        <a:buChar char="–"/>
        <a:defRPr sz="1700">
          <a:solidFill>
            <a:srgbClr val="333333"/>
          </a:solidFill>
          <a:latin typeface="+mn-lt"/>
        </a:defRPr>
      </a:lvl9pPr>
    </p:bodyStyle>
    <p:otherStyle>
      <a:defPPr>
        <a:defRPr lang="ko-KR"/>
      </a:defPPr>
      <a:lvl1pPr marL="0" algn="l" defTabSz="977359" rtl="0" eaLnBrk="1" latinLnBrk="1" hangingPunct="1">
        <a:defRPr sz="1900" kern="1200">
          <a:solidFill>
            <a:schemeClr val="tx1"/>
          </a:solidFill>
          <a:latin typeface="+mn-lt"/>
          <a:ea typeface="+mn-ea"/>
          <a:cs typeface="+mn-cs"/>
        </a:defRPr>
      </a:lvl1pPr>
      <a:lvl2pPr marL="488680" algn="l" defTabSz="977359" rtl="0" eaLnBrk="1" latinLnBrk="1" hangingPunct="1">
        <a:defRPr sz="1900" kern="1200">
          <a:solidFill>
            <a:schemeClr val="tx1"/>
          </a:solidFill>
          <a:latin typeface="+mn-lt"/>
          <a:ea typeface="+mn-ea"/>
          <a:cs typeface="+mn-cs"/>
        </a:defRPr>
      </a:lvl2pPr>
      <a:lvl3pPr marL="977359" algn="l" defTabSz="977359" rtl="0" eaLnBrk="1" latinLnBrk="1" hangingPunct="1">
        <a:defRPr sz="1900" kern="1200">
          <a:solidFill>
            <a:schemeClr val="tx1"/>
          </a:solidFill>
          <a:latin typeface="+mn-lt"/>
          <a:ea typeface="+mn-ea"/>
          <a:cs typeface="+mn-cs"/>
        </a:defRPr>
      </a:lvl3pPr>
      <a:lvl4pPr marL="1466038" algn="l" defTabSz="977359" rtl="0" eaLnBrk="1" latinLnBrk="1" hangingPunct="1">
        <a:defRPr sz="1900" kern="1200">
          <a:solidFill>
            <a:schemeClr val="tx1"/>
          </a:solidFill>
          <a:latin typeface="+mn-lt"/>
          <a:ea typeface="+mn-ea"/>
          <a:cs typeface="+mn-cs"/>
        </a:defRPr>
      </a:lvl4pPr>
      <a:lvl5pPr marL="1954718" algn="l" defTabSz="977359" rtl="0" eaLnBrk="1" latinLnBrk="1" hangingPunct="1">
        <a:defRPr sz="1900" kern="1200">
          <a:solidFill>
            <a:schemeClr val="tx1"/>
          </a:solidFill>
          <a:latin typeface="+mn-lt"/>
          <a:ea typeface="+mn-ea"/>
          <a:cs typeface="+mn-cs"/>
        </a:defRPr>
      </a:lvl5pPr>
      <a:lvl6pPr marL="2443397" algn="l" defTabSz="977359" rtl="0" eaLnBrk="1" latinLnBrk="1" hangingPunct="1">
        <a:defRPr sz="1900" kern="1200">
          <a:solidFill>
            <a:schemeClr val="tx1"/>
          </a:solidFill>
          <a:latin typeface="+mn-lt"/>
          <a:ea typeface="+mn-ea"/>
          <a:cs typeface="+mn-cs"/>
        </a:defRPr>
      </a:lvl6pPr>
      <a:lvl7pPr marL="2932077" algn="l" defTabSz="977359" rtl="0" eaLnBrk="1" latinLnBrk="1" hangingPunct="1">
        <a:defRPr sz="1900" kern="1200">
          <a:solidFill>
            <a:schemeClr val="tx1"/>
          </a:solidFill>
          <a:latin typeface="+mn-lt"/>
          <a:ea typeface="+mn-ea"/>
          <a:cs typeface="+mn-cs"/>
        </a:defRPr>
      </a:lvl7pPr>
      <a:lvl8pPr marL="3420757" algn="l" defTabSz="977359" rtl="0" eaLnBrk="1" latinLnBrk="1" hangingPunct="1">
        <a:defRPr sz="1900" kern="1200">
          <a:solidFill>
            <a:schemeClr val="tx1"/>
          </a:solidFill>
          <a:latin typeface="+mn-lt"/>
          <a:ea typeface="+mn-ea"/>
          <a:cs typeface="+mn-cs"/>
        </a:defRPr>
      </a:lvl8pPr>
      <a:lvl9pPr marL="3909437" algn="l" defTabSz="977359" rtl="0" eaLnBrk="1" latinLnBrk="1"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Layout" Target="../diagrams/layout1.xml"/><Relationship Id="rId7" Type="http://schemas.openxmlformats.org/officeDocument/2006/relationships/image" Target="../media/image18.jpe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2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image" Target="../media/image12.jpeg"/><Relationship Id="rId5" Type="http://schemas.openxmlformats.org/officeDocument/2006/relationships/image" Target="../media/image6.jpe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image" Target="../media/image15.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image" Target="../media/image14.png"/><Relationship Id="rId5" Type="http://schemas.openxmlformats.org/officeDocument/2006/relationships/slideLayout" Target="../slideLayouts/slideLayout2.xml"/><Relationship Id="rId4" Type="http://schemas.openxmlformats.org/officeDocument/2006/relationships/tags" Target="../tags/tag33.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0</a:t>
            </a:fld>
            <a:r>
              <a:rPr lang="en-US" altLang="ko-KR" smtClean="0"/>
              <a:t> </a:t>
            </a:r>
            <a:endParaRPr lang="en-US" altLang="ko-KR" dirty="0"/>
          </a:p>
        </p:txBody>
      </p:sp>
      <p:pic>
        <p:nvPicPr>
          <p:cNvPr id="6" name="Рисунок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1" y="0"/>
            <a:ext cx="9906354" cy="6723067"/>
          </a:xfrm>
          <a:prstGeom prst="rect">
            <a:avLst/>
          </a:prstGeom>
        </p:spPr>
      </p:pic>
    </p:spTree>
    <p:extLst>
      <p:ext uri="{BB962C8B-B14F-4D97-AF65-F5344CB8AC3E}">
        <p14:creationId xmlns:p14="http://schemas.microsoft.com/office/powerpoint/2010/main" val="4263906691"/>
      </p:ext>
    </p:extLst>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263" y="218119"/>
            <a:ext cx="9154094" cy="276999"/>
          </a:xfrm>
        </p:spPr>
        <p:txBody>
          <a:bodyPr/>
          <a:lstStyle/>
          <a:p>
            <a:r>
              <a:rPr lang="ru-RU" dirty="0"/>
              <a:t>Доля ВИЭ в энергопотреблении </a:t>
            </a:r>
            <a:r>
              <a:rPr lang="ru-RU" dirty="0" smtClean="0"/>
              <a:t> Республики </a:t>
            </a:r>
            <a:r>
              <a:rPr lang="ru-RU" dirty="0"/>
              <a:t>Казахстан, % </a:t>
            </a:r>
          </a:p>
        </p:txBody>
      </p:sp>
      <p:sp>
        <p:nvSpPr>
          <p:cNvPr id="3" name="Объект 2"/>
          <p:cNvSpPr>
            <a:spLocks noGrp="1"/>
          </p:cNvSpPr>
          <p:nvPr>
            <p:ph idx="1"/>
          </p:nvPr>
        </p:nvSpPr>
        <p:spPr>
          <a:xfrm>
            <a:off x="450851" y="6515207"/>
            <a:ext cx="9453562" cy="243622"/>
          </a:xfrm>
        </p:spPr>
        <p:txBody>
          <a:bodyPr/>
          <a:lstStyle/>
          <a:p>
            <a:endParaRPr lang="ru-RU"/>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9</a:t>
            </a:fld>
            <a:r>
              <a:rPr lang="en-US" altLang="ko-KR" smtClean="0"/>
              <a:t> </a:t>
            </a:r>
            <a:endParaRPr lang="en-US" altLang="ko-KR" dirty="0"/>
          </a:p>
        </p:txBody>
      </p:sp>
      <p:cxnSp>
        <p:nvCxnSpPr>
          <p:cNvPr id="8" name="Прямая соединительная линия 7"/>
          <p:cNvCxnSpPr/>
          <p:nvPr/>
        </p:nvCxnSpPr>
        <p:spPr bwMode="auto">
          <a:xfrm>
            <a:off x="0" y="600501"/>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1" y="619187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latinLnBrk="0"/>
            <a:r>
              <a:rPr kumimoji="0" lang="ru-RU" sz="1600" dirty="0">
                <a:solidFill>
                  <a:schemeClr val="bg1"/>
                </a:solidFill>
                <a:latin typeface="Arial" charset="0"/>
              </a:rPr>
              <a:t>По данным Комитета по статистике Министерства национальной экономики РК</a:t>
            </a:r>
          </a:p>
        </p:txBody>
      </p:sp>
      <p:graphicFrame>
        <p:nvGraphicFramePr>
          <p:cNvPr id="11" name="Диаграмма 10"/>
          <p:cNvGraphicFramePr/>
          <p:nvPr>
            <p:extLst>
              <p:ext uri="{D42A27DB-BD31-4B8C-83A1-F6EECF244321}">
                <p14:modId xmlns:p14="http://schemas.microsoft.com/office/powerpoint/2010/main" val="1912172541"/>
              </p:ext>
            </p:extLst>
          </p:nvPr>
        </p:nvGraphicFramePr>
        <p:xfrm>
          <a:off x="1241946" y="1501254"/>
          <a:ext cx="7451887" cy="39148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5161041"/>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7115" y="202051"/>
            <a:ext cx="9590182" cy="553998"/>
          </a:xfrm>
        </p:spPr>
        <p:txBody>
          <a:bodyPr/>
          <a:lstStyle/>
          <a:p>
            <a:r>
              <a:rPr lang="ru-RU" dirty="0"/>
              <a:t>Прогноз развития ВИЭ и альтернативных источников </a:t>
            </a:r>
            <a:br>
              <a:rPr lang="ru-RU" dirty="0"/>
            </a:br>
            <a:r>
              <a:rPr lang="ru-RU" dirty="0"/>
              <a:t>в производстве электроэнергии в РК до 2050 года, </a:t>
            </a:r>
            <a:r>
              <a:rPr lang="ru-RU" dirty="0" smtClean="0"/>
              <a:t>%</a:t>
            </a:r>
            <a:endParaRPr lang="ru-RU" b="0" dirty="0"/>
          </a:p>
        </p:txBody>
      </p:sp>
      <p:sp>
        <p:nvSpPr>
          <p:cNvPr id="3" name="Объект 2"/>
          <p:cNvSpPr>
            <a:spLocks noGrp="1"/>
          </p:cNvSpPr>
          <p:nvPr>
            <p:ph idx="1"/>
          </p:nvPr>
        </p:nvSpPr>
        <p:spPr>
          <a:xfrm>
            <a:off x="92869" y="6387152"/>
            <a:ext cx="9453562" cy="448338"/>
          </a:xfrm>
        </p:spPr>
        <p:txBody>
          <a:bodyPr/>
          <a:lstStyle/>
          <a:p>
            <a:endParaRPr lang="ru-RU"/>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10</a:t>
            </a:fld>
            <a:r>
              <a:rPr lang="en-US" altLang="ko-KR" smtClean="0"/>
              <a:t> </a:t>
            </a:r>
            <a:endParaRPr lang="en-US" altLang="ko-KR" dirty="0"/>
          </a:p>
        </p:txBody>
      </p:sp>
      <p:cxnSp>
        <p:nvCxnSpPr>
          <p:cNvPr id="8" name="Прямая соединительная линия 7"/>
          <p:cNvCxnSpPr/>
          <p:nvPr/>
        </p:nvCxnSpPr>
        <p:spPr bwMode="auto">
          <a:xfrm>
            <a:off x="0" y="756049"/>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1" y="619187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ctr" latinLnBrk="0"/>
            <a:r>
              <a:rPr kumimoji="0" lang="ru-RU" sz="1600" dirty="0" smtClean="0">
                <a:solidFill>
                  <a:schemeClr val="bg1"/>
                </a:solidFill>
                <a:latin typeface="Arial" charset="0"/>
              </a:rPr>
              <a:t>по </a:t>
            </a:r>
            <a:r>
              <a:rPr kumimoji="0" lang="ru-RU" sz="1600" dirty="0">
                <a:solidFill>
                  <a:schemeClr val="bg1"/>
                </a:solidFill>
                <a:latin typeface="Arial" charset="0"/>
              </a:rPr>
              <a:t>данным </a:t>
            </a:r>
            <a:r>
              <a:rPr kumimoji="0" lang="en-US" sz="1600" dirty="0" smtClean="0">
                <a:solidFill>
                  <a:schemeClr val="bg1"/>
                </a:solidFill>
                <a:latin typeface="Arial" charset="0"/>
              </a:rPr>
              <a:t>KEGOC</a:t>
            </a:r>
            <a:endParaRPr kumimoji="0" lang="ru-RU" sz="1600" b="0" i="0" u="none" strike="noStrike" cap="none" normalizeH="0" baseline="0" dirty="0" smtClean="0">
              <a:ln>
                <a:noFill/>
              </a:ln>
              <a:solidFill>
                <a:schemeClr val="bg1"/>
              </a:solidFill>
              <a:effectLst/>
              <a:latin typeface="Arial" charset="0"/>
            </a:endParaRPr>
          </a:p>
        </p:txBody>
      </p:sp>
      <p:pic>
        <p:nvPicPr>
          <p:cNvPr id="5" name="Рисунок 4"/>
          <p:cNvPicPr>
            <a:picLocks noChangeAspect="1"/>
          </p:cNvPicPr>
          <p:nvPr/>
        </p:nvPicPr>
        <p:blipFill>
          <a:blip r:embed="rId2"/>
          <a:stretch>
            <a:fillRect/>
          </a:stretch>
        </p:blipFill>
        <p:spPr>
          <a:xfrm>
            <a:off x="524632" y="1636746"/>
            <a:ext cx="8108383" cy="4035902"/>
          </a:xfrm>
          <a:prstGeom prst="rect">
            <a:avLst/>
          </a:prstGeom>
        </p:spPr>
      </p:pic>
    </p:spTree>
    <p:extLst>
      <p:ext uri="{BB962C8B-B14F-4D97-AF65-F5344CB8AC3E}">
        <p14:creationId xmlns:p14="http://schemas.microsoft.com/office/powerpoint/2010/main" val="112316466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263" y="-72038"/>
            <a:ext cx="8442325" cy="672539"/>
          </a:xfrm>
        </p:spPr>
        <p:txBody>
          <a:bodyPr/>
          <a:lstStyle/>
          <a:p>
            <a:r>
              <a:rPr lang="ru-RU" dirty="0"/>
              <a:t>Динамика выбросов и поглощения парниковых газов </a:t>
            </a:r>
            <a:br>
              <a:rPr lang="ru-RU" dirty="0"/>
            </a:br>
            <a:r>
              <a:rPr lang="ru-RU" dirty="0"/>
              <a:t>в секторах сельского хозяйства</a:t>
            </a:r>
          </a:p>
        </p:txBody>
      </p:sp>
      <p:sp>
        <p:nvSpPr>
          <p:cNvPr id="3" name="Объект 2"/>
          <p:cNvSpPr>
            <a:spLocks noGrp="1"/>
          </p:cNvSpPr>
          <p:nvPr>
            <p:ph idx="1"/>
          </p:nvPr>
        </p:nvSpPr>
        <p:spPr>
          <a:xfrm>
            <a:off x="206376" y="6460603"/>
            <a:ext cx="9453562" cy="369343"/>
          </a:xfrm>
        </p:spPr>
        <p:txBody>
          <a:bodyPr/>
          <a:lstStyle/>
          <a:p>
            <a:endParaRPr lang="ru-RU"/>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11</a:t>
            </a:fld>
            <a:r>
              <a:rPr lang="en-US" altLang="ko-KR" smtClean="0"/>
              <a:t> </a:t>
            </a:r>
            <a:endParaRPr lang="en-US" altLang="ko-KR" dirty="0"/>
          </a:p>
        </p:txBody>
      </p:sp>
      <p:cxnSp>
        <p:nvCxnSpPr>
          <p:cNvPr id="8" name="Прямая соединительная линия 7"/>
          <p:cNvCxnSpPr/>
          <p:nvPr/>
        </p:nvCxnSpPr>
        <p:spPr bwMode="auto">
          <a:xfrm>
            <a:off x="0" y="600501"/>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0" y="6414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graphicFrame>
        <p:nvGraphicFramePr>
          <p:cNvPr id="7" name="Диаграмма 1"/>
          <p:cNvGraphicFramePr>
            <a:graphicFrameLocks/>
          </p:cNvGraphicFramePr>
          <p:nvPr>
            <p:extLst>
              <p:ext uri="{D42A27DB-BD31-4B8C-83A1-F6EECF244321}">
                <p14:modId xmlns:p14="http://schemas.microsoft.com/office/powerpoint/2010/main" val="1975580986"/>
              </p:ext>
            </p:extLst>
          </p:nvPr>
        </p:nvGraphicFramePr>
        <p:xfrm>
          <a:off x="94610" y="1271969"/>
          <a:ext cx="9063038" cy="447101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55073659"/>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1502" y="188684"/>
            <a:ext cx="8913972" cy="1143265"/>
          </a:xfrm>
        </p:spPr>
        <p:txBody>
          <a:bodyPr>
            <a:normAutofit/>
          </a:bodyPr>
          <a:lstStyle/>
          <a:p>
            <a:r>
              <a:rPr lang="ru-RU" sz="2500" dirty="0">
                <a:cs typeface="Arial" pitchFamily="34" charset="0"/>
              </a:rPr>
              <a:t>Национальная система торговли квотами на выбросы парниковых газов (СТВ) Казахстана</a:t>
            </a:r>
          </a:p>
        </p:txBody>
      </p:sp>
      <p:graphicFrame>
        <p:nvGraphicFramePr>
          <p:cNvPr id="4" name="Объект 3"/>
          <p:cNvGraphicFramePr>
            <a:graphicFrameLocks noGrp="1"/>
          </p:cNvGraphicFramePr>
          <p:nvPr>
            <p:ph idx="1"/>
            <p:extLst>
              <p:ext uri="{D42A27DB-BD31-4B8C-83A1-F6EECF244321}">
                <p14:modId xmlns:p14="http://schemas.microsoft.com/office/powerpoint/2010/main" val="2942809522"/>
              </p:ext>
            </p:extLst>
          </p:nvPr>
        </p:nvGraphicFramePr>
        <p:xfrm>
          <a:off x="435962" y="1557152"/>
          <a:ext cx="8914863" cy="2591399"/>
        </p:xfrm>
        <a:graphic>
          <a:graphicData uri="http://schemas.openxmlformats.org/drawingml/2006/table">
            <a:tbl>
              <a:tblPr firstRow="1" bandRow="1">
                <a:tableStyleId>{073A0DAA-6AF3-43AB-8588-CEC1D06C72B9}</a:tableStyleId>
              </a:tblPr>
              <a:tblGrid>
                <a:gridCol w="1083303"/>
                <a:gridCol w="1702333"/>
                <a:gridCol w="1389839"/>
                <a:gridCol w="1860069"/>
                <a:gridCol w="1438204"/>
                <a:gridCol w="1441115"/>
              </a:tblGrid>
              <a:tr h="1188995">
                <a:tc>
                  <a:txBody>
                    <a:bodyPr/>
                    <a:lstStyle/>
                    <a:p>
                      <a:pPr algn="ctr"/>
                      <a:r>
                        <a:rPr lang="ru-RU" sz="1800" dirty="0" smtClean="0">
                          <a:solidFill>
                            <a:schemeClr val="bg1"/>
                          </a:solidFill>
                        </a:rPr>
                        <a:t>Этап</a:t>
                      </a:r>
                      <a:endParaRPr lang="ru-RU" sz="1800" dirty="0">
                        <a:solidFill>
                          <a:schemeClr val="bg1"/>
                        </a:solidFill>
                        <a:latin typeface="Arial" pitchFamily="34" charset="0"/>
                        <a:cs typeface="Arial" pitchFamily="34" charset="0"/>
                      </a:endParaRPr>
                    </a:p>
                  </a:txBody>
                  <a:tcPr marL="121727" marR="121727" marT="45731" marB="45731">
                    <a:solidFill>
                      <a:srgbClr val="00B050"/>
                    </a:solidFill>
                  </a:tcPr>
                </a:tc>
                <a:tc>
                  <a:txBody>
                    <a:bodyPr/>
                    <a:lstStyle/>
                    <a:p>
                      <a:pPr algn="ctr"/>
                      <a:r>
                        <a:rPr lang="ru-RU" sz="1800" dirty="0" smtClean="0">
                          <a:solidFill>
                            <a:schemeClr val="bg1"/>
                          </a:solidFill>
                        </a:rPr>
                        <a:t>Количество </a:t>
                      </a:r>
                    </a:p>
                    <a:p>
                      <a:pPr algn="ctr"/>
                      <a:r>
                        <a:rPr lang="ru-RU" sz="1800" dirty="0" smtClean="0">
                          <a:solidFill>
                            <a:schemeClr val="bg1"/>
                          </a:solidFill>
                        </a:rPr>
                        <a:t>сделок</a:t>
                      </a:r>
                      <a:endParaRPr lang="ru-RU" sz="1800" dirty="0">
                        <a:solidFill>
                          <a:schemeClr val="bg1"/>
                        </a:solidFill>
                        <a:latin typeface="Arial" pitchFamily="34" charset="0"/>
                        <a:cs typeface="Arial" pitchFamily="34" charset="0"/>
                      </a:endParaRPr>
                    </a:p>
                  </a:txBody>
                  <a:tcPr marL="121727" marR="121727" marT="45731" marB="45731">
                    <a:solidFill>
                      <a:srgbClr val="00B050"/>
                    </a:solidFill>
                  </a:tcPr>
                </a:tc>
                <a:tc>
                  <a:txBody>
                    <a:bodyPr/>
                    <a:lstStyle/>
                    <a:p>
                      <a:pPr algn="ctr"/>
                      <a:r>
                        <a:rPr lang="ru-RU" sz="1800" dirty="0" smtClean="0">
                          <a:solidFill>
                            <a:schemeClr val="bg1"/>
                          </a:solidFill>
                        </a:rPr>
                        <a:t>Реализовано</a:t>
                      </a:r>
                      <a:r>
                        <a:rPr lang="ru-RU" sz="1800" baseline="0" dirty="0" smtClean="0">
                          <a:solidFill>
                            <a:schemeClr val="bg1"/>
                          </a:solidFill>
                        </a:rPr>
                        <a:t> квот </a:t>
                      </a:r>
                    </a:p>
                    <a:p>
                      <a:pPr algn="ctr"/>
                      <a:r>
                        <a:rPr lang="ru-RU" sz="1800" baseline="0" dirty="0" smtClean="0">
                          <a:solidFill>
                            <a:schemeClr val="bg1"/>
                          </a:solidFill>
                        </a:rPr>
                        <a:t>(единиц)</a:t>
                      </a:r>
                      <a:endParaRPr lang="ru-RU" sz="1800" dirty="0">
                        <a:solidFill>
                          <a:schemeClr val="bg1"/>
                        </a:solidFill>
                        <a:latin typeface="Arial" pitchFamily="34" charset="0"/>
                        <a:cs typeface="Arial" pitchFamily="34" charset="0"/>
                      </a:endParaRPr>
                    </a:p>
                  </a:txBody>
                  <a:tcPr marL="121727" marR="121727" marT="45731" marB="45731">
                    <a:solidFill>
                      <a:srgbClr val="00B050"/>
                    </a:solidFill>
                  </a:tcPr>
                </a:tc>
                <a:tc>
                  <a:txBody>
                    <a:bodyPr/>
                    <a:lstStyle/>
                    <a:p>
                      <a:pPr algn="ctr"/>
                      <a:r>
                        <a:rPr lang="ru-RU" sz="1800" dirty="0" smtClean="0">
                          <a:solidFill>
                            <a:schemeClr val="bg1"/>
                          </a:solidFill>
                        </a:rPr>
                        <a:t>Количество </a:t>
                      </a:r>
                    </a:p>
                    <a:p>
                      <a:pPr algn="ctr"/>
                      <a:r>
                        <a:rPr lang="ru-RU" sz="1800" dirty="0" smtClean="0">
                          <a:solidFill>
                            <a:schemeClr val="bg1"/>
                          </a:solidFill>
                        </a:rPr>
                        <a:t>компаний</a:t>
                      </a:r>
                      <a:endParaRPr lang="ru-RU" sz="1800" dirty="0">
                        <a:solidFill>
                          <a:schemeClr val="bg1"/>
                        </a:solidFill>
                        <a:latin typeface="Arial" pitchFamily="34" charset="0"/>
                        <a:cs typeface="Arial" pitchFamily="34" charset="0"/>
                      </a:endParaRPr>
                    </a:p>
                  </a:txBody>
                  <a:tcPr marL="121727" marR="121727" marT="45731" marB="45731">
                    <a:solidFill>
                      <a:srgbClr val="00B050"/>
                    </a:solidFill>
                  </a:tcPr>
                </a:tc>
                <a:tc>
                  <a:txBody>
                    <a:bodyPr/>
                    <a:lstStyle/>
                    <a:p>
                      <a:pPr algn="ctr"/>
                      <a:r>
                        <a:rPr lang="ru-RU" sz="1800" dirty="0" smtClean="0">
                          <a:solidFill>
                            <a:schemeClr val="bg1"/>
                          </a:solidFill>
                        </a:rPr>
                        <a:t>Средняя</a:t>
                      </a:r>
                      <a:r>
                        <a:rPr lang="ru-RU" sz="1800" baseline="0" dirty="0" smtClean="0">
                          <a:solidFill>
                            <a:schemeClr val="bg1"/>
                          </a:solidFill>
                        </a:rPr>
                        <a:t> </a:t>
                      </a:r>
                    </a:p>
                    <a:p>
                      <a:pPr algn="ctr"/>
                      <a:r>
                        <a:rPr lang="ru-RU" sz="1800" baseline="0" dirty="0" smtClean="0">
                          <a:solidFill>
                            <a:schemeClr val="bg1"/>
                          </a:solidFill>
                        </a:rPr>
                        <a:t>цена  за</a:t>
                      </a:r>
                    </a:p>
                    <a:p>
                      <a:pPr algn="ctr"/>
                      <a:r>
                        <a:rPr lang="ru-RU" sz="1800" baseline="0" dirty="0" smtClean="0">
                          <a:solidFill>
                            <a:schemeClr val="bg1"/>
                          </a:solidFill>
                        </a:rPr>
                        <a:t> тонну </a:t>
                      </a:r>
                    </a:p>
                    <a:p>
                      <a:pPr algn="ctr"/>
                      <a:r>
                        <a:rPr lang="ru-RU" sz="1800" baseline="0" dirty="0" smtClean="0">
                          <a:solidFill>
                            <a:schemeClr val="bg1"/>
                          </a:solidFill>
                        </a:rPr>
                        <a:t>квоты</a:t>
                      </a:r>
                      <a:endParaRPr lang="ru-RU" sz="1800" b="1" dirty="0">
                        <a:solidFill>
                          <a:schemeClr val="bg1"/>
                        </a:solidFill>
                        <a:latin typeface="Arial" pitchFamily="34" charset="0"/>
                        <a:cs typeface="Arial" pitchFamily="34" charset="0"/>
                      </a:endParaRPr>
                    </a:p>
                  </a:txBody>
                  <a:tcPr marL="121727" marR="121727" marT="45731" marB="45731">
                    <a:solidFill>
                      <a:srgbClr val="00B050"/>
                    </a:solidFill>
                  </a:tcPr>
                </a:tc>
                <a:tc>
                  <a:txBody>
                    <a:bodyPr/>
                    <a:lstStyle/>
                    <a:p>
                      <a:pPr algn="ctr"/>
                      <a:r>
                        <a:rPr lang="ru-RU" sz="1800" dirty="0" smtClean="0">
                          <a:solidFill>
                            <a:schemeClr val="bg1"/>
                          </a:solidFill>
                        </a:rPr>
                        <a:t>Общая </a:t>
                      </a:r>
                    </a:p>
                    <a:p>
                      <a:pPr algn="ctr"/>
                      <a:r>
                        <a:rPr lang="ru-RU" sz="1800" dirty="0" smtClean="0">
                          <a:solidFill>
                            <a:schemeClr val="bg1"/>
                          </a:solidFill>
                        </a:rPr>
                        <a:t>сумма </a:t>
                      </a:r>
                    </a:p>
                    <a:p>
                      <a:pPr algn="ctr"/>
                      <a:r>
                        <a:rPr lang="ru-RU" sz="1800" dirty="0" smtClean="0">
                          <a:solidFill>
                            <a:schemeClr val="bg1"/>
                          </a:solidFill>
                        </a:rPr>
                        <a:t>торгов </a:t>
                      </a:r>
                    </a:p>
                    <a:p>
                      <a:pPr algn="ctr"/>
                      <a:r>
                        <a:rPr lang="ru-RU" sz="1800" dirty="0" smtClean="0">
                          <a:solidFill>
                            <a:schemeClr val="bg1"/>
                          </a:solidFill>
                        </a:rPr>
                        <a:t>(тенге)</a:t>
                      </a:r>
                      <a:endParaRPr lang="ru-RU" sz="1800" b="1" dirty="0">
                        <a:solidFill>
                          <a:schemeClr val="bg1"/>
                        </a:solidFill>
                        <a:latin typeface="Arial" pitchFamily="34" charset="0"/>
                        <a:cs typeface="Arial" pitchFamily="34" charset="0"/>
                      </a:endParaRPr>
                    </a:p>
                  </a:txBody>
                  <a:tcPr marL="121727" marR="121727" marT="45731" marB="45731">
                    <a:solidFill>
                      <a:srgbClr val="00B050"/>
                    </a:solidFill>
                  </a:tcPr>
                </a:tc>
              </a:tr>
              <a:tr h="701202">
                <a:tc>
                  <a:txBody>
                    <a:bodyPr/>
                    <a:lstStyle/>
                    <a:p>
                      <a:r>
                        <a:rPr lang="ru-RU" sz="2000" dirty="0" smtClean="0"/>
                        <a:t>2014 г.</a:t>
                      </a:r>
                      <a:r>
                        <a:rPr lang="ru-RU" sz="2000" baseline="0" dirty="0" smtClean="0"/>
                        <a:t> </a:t>
                      </a:r>
                      <a:endParaRPr lang="ru-RU" sz="2000" b="1" dirty="0">
                        <a:solidFill>
                          <a:schemeClr val="tx1"/>
                        </a:solidFill>
                      </a:endParaRPr>
                    </a:p>
                  </a:txBody>
                  <a:tcPr marL="121727" marR="121727" marT="45731" marB="45731"/>
                </a:tc>
                <a:tc>
                  <a:txBody>
                    <a:bodyPr/>
                    <a:lstStyle/>
                    <a:p>
                      <a:pPr algn="ctr"/>
                      <a:r>
                        <a:rPr lang="ru-RU" sz="2000" dirty="0" smtClean="0"/>
                        <a:t>34</a:t>
                      </a:r>
                      <a:endParaRPr lang="ru-RU" sz="2000" dirty="0">
                        <a:solidFill>
                          <a:schemeClr val="tx1"/>
                        </a:solidFill>
                      </a:endParaRPr>
                    </a:p>
                  </a:txBody>
                  <a:tcPr marL="121727" marR="121727" marT="45731" marB="4573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kern="1200" dirty="0" smtClean="0"/>
                        <a:t>1 252 950</a:t>
                      </a:r>
                      <a:endParaRPr lang="ru-RU" sz="2000" dirty="0" smtClean="0">
                        <a:solidFill>
                          <a:schemeClr val="tx1"/>
                        </a:solidFill>
                      </a:endParaRPr>
                    </a:p>
                  </a:txBody>
                  <a:tcPr marL="99044" marR="99044" marT="45731" marB="45731"/>
                </a:tc>
                <a:tc>
                  <a:txBody>
                    <a:bodyPr/>
                    <a:lstStyle/>
                    <a:p>
                      <a:pPr algn="ctr"/>
                      <a:r>
                        <a:rPr lang="ru-RU" sz="2000" dirty="0" smtClean="0"/>
                        <a:t>20</a:t>
                      </a:r>
                      <a:endParaRPr lang="ru-RU" sz="2000" dirty="0">
                        <a:solidFill>
                          <a:schemeClr val="tx1"/>
                        </a:solidFill>
                      </a:endParaRPr>
                    </a:p>
                  </a:txBody>
                  <a:tcPr marL="121727" marR="121727" marT="45731" marB="45731"/>
                </a:tc>
                <a:tc>
                  <a:txBody>
                    <a:bodyPr/>
                    <a:lstStyle/>
                    <a:p>
                      <a:pPr algn="l"/>
                      <a:r>
                        <a:rPr lang="ru-RU" sz="2000" dirty="0" smtClean="0"/>
                        <a:t> 301 тенге</a:t>
                      </a:r>
                      <a:endParaRPr lang="ru-RU" sz="2000" dirty="0">
                        <a:solidFill>
                          <a:schemeClr val="tx1"/>
                        </a:solidFill>
                      </a:endParaRPr>
                    </a:p>
                  </a:txBody>
                  <a:tcPr marL="121727" marR="121727" marT="45731" marB="4573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kern="1200" dirty="0" smtClean="0"/>
                        <a:t>175 476 786 </a:t>
                      </a:r>
                      <a:endParaRPr lang="ru-RU" sz="1800" dirty="0" smtClean="0">
                        <a:solidFill>
                          <a:schemeClr val="tx1"/>
                        </a:solidFill>
                      </a:endParaRPr>
                    </a:p>
                  </a:txBody>
                  <a:tcPr marL="99044" marR="99044" marT="45731" marB="45731"/>
                </a:tc>
              </a:tr>
              <a:tr h="701202">
                <a:tc>
                  <a:txBody>
                    <a:bodyPr/>
                    <a:lstStyle/>
                    <a:p>
                      <a:r>
                        <a:rPr lang="ru-RU" sz="2000" dirty="0" smtClean="0"/>
                        <a:t>2015 г.</a:t>
                      </a:r>
                      <a:endParaRPr lang="ru-RU" sz="2000" b="1" dirty="0">
                        <a:solidFill>
                          <a:schemeClr val="tx1"/>
                        </a:solidFill>
                      </a:endParaRPr>
                    </a:p>
                  </a:txBody>
                  <a:tcPr marL="121727" marR="121727" marT="45731" marB="45731"/>
                </a:tc>
                <a:tc>
                  <a:txBody>
                    <a:bodyPr/>
                    <a:lstStyle/>
                    <a:p>
                      <a:pPr algn="ctr"/>
                      <a:r>
                        <a:rPr lang="ru-RU" sz="2000" dirty="0" smtClean="0"/>
                        <a:t>40</a:t>
                      </a:r>
                      <a:endParaRPr lang="ru-RU" sz="2000" dirty="0">
                        <a:solidFill>
                          <a:schemeClr val="tx1"/>
                        </a:solidFill>
                      </a:endParaRPr>
                    </a:p>
                  </a:txBody>
                  <a:tcPr marL="121727" marR="121727" marT="45731" marB="4573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2000" dirty="0" smtClean="0"/>
                        <a:t>1 983 922 </a:t>
                      </a:r>
                      <a:endParaRPr lang="ru-RU" sz="2000" dirty="0" smtClean="0">
                        <a:solidFill>
                          <a:schemeClr val="tx1"/>
                        </a:solidFill>
                      </a:endParaRPr>
                    </a:p>
                  </a:txBody>
                  <a:tcPr marL="99044" marR="99044" marT="45731" marB="45731"/>
                </a:tc>
                <a:tc>
                  <a:txBody>
                    <a:bodyPr/>
                    <a:lstStyle/>
                    <a:p>
                      <a:pPr algn="ctr"/>
                      <a:r>
                        <a:rPr lang="ru-RU" sz="2000" dirty="0" smtClean="0"/>
                        <a:t>37</a:t>
                      </a:r>
                      <a:endParaRPr lang="ru-RU" sz="2000" dirty="0">
                        <a:solidFill>
                          <a:schemeClr val="tx1"/>
                        </a:solidFill>
                      </a:endParaRPr>
                    </a:p>
                  </a:txBody>
                  <a:tcPr marL="121727" marR="121727" marT="45731" marB="45731"/>
                </a:tc>
                <a:tc>
                  <a:txBody>
                    <a:bodyPr/>
                    <a:lstStyle/>
                    <a:p>
                      <a:pPr algn="l"/>
                      <a:r>
                        <a:rPr lang="ru-RU" sz="2000" dirty="0" smtClean="0"/>
                        <a:t> 607 тенге</a:t>
                      </a:r>
                      <a:endParaRPr lang="ru-RU" sz="2000" dirty="0">
                        <a:solidFill>
                          <a:schemeClr val="tx1"/>
                        </a:solidFill>
                      </a:endParaRPr>
                    </a:p>
                  </a:txBody>
                  <a:tcPr marL="121727" marR="121727" marT="45731" marB="45731"/>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800" dirty="0" smtClean="0"/>
                        <a:t>754 635 670 </a:t>
                      </a:r>
                      <a:endParaRPr lang="ru-RU" sz="1800" dirty="0" smtClean="0">
                        <a:solidFill>
                          <a:schemeClr val="tx1"/>
                        </a:solidFill>
                      </a:endParaRPr>
                    </a:p>
                  </a:txBody>
                  <a:tcPr marL="99044" marR="99044" marT="45731" marB="45731"/>
                </a:tc>
              </a:tr>
            </a:tbl>
          </a:graphicData>
        </a:graphic>
      </p:graphicFrame>
      <p:sp>
        <p:nvSpPr>
          <p:cNvPr id="5" name="TextBox 4"/>
          <p:cNvSpPr txBox="1"/>
          <p:nvPr/>
        </p:nvSpPr>
        <p:spPr>
          <a:xfrm>
            <a:off x="3559389" y="4259303"/>
            <a:ext cx="2651870" cy="481448"/>
          </a:xfrm>
          <a:prstGeom prst="rect">
            <a:avLst/>
          </a:prstGeom>
          <a:noFill/>
        </p:spPr>
        <p:txBody>
          <a:bodyPr wrap="square" lIns="95793" tIns="47896" rIns="95793" bIns="47896" rtlCol="0">
            <a:spAutoFit/>
          </a:bodyPr>
          <a:lstStyle/>
          <a:p>
            <a:r>
              <a:rPr lang="ru-RU" sz="2500" dirty="0">
                <a:solidFill>
                  <a:srgbClr val="00B0F0"/>
                </a:solidFill>
                <a:cs typeface="Arial" pitchFamily="34" charset="0"/>
              </a:rPr>
              <a:t>Результаты</a:t>
            </a:r>
          </a:p>
        </p:txBody>
      </p:sp>
      <p:sp>
        <p:nvSpPr>
          <p:cNvPr id="7" name="TextBox 6"/>
          <p:cNvSpPr txBox="1"/>
          <p:nvPr/>
        </p:nvSpPr>
        <p:spPr>
          <a:xfrm>
            <a:off x="740413" y="4870288"/>
            <a:ext cx="8189598" cy="1389389"/>
          </a:xfrm>
          <a:prstGeom prst="rect">
            <a:avLst/>
          </a:prstGeom>
          <a:noFill/>
        </p:spPr>
        <p:txBody>
          <a:bodyPr wrap="square" lIns="95793" tIns="47896" rIns="95793" bIns="47896" rtlCol="0">
            <a:spAutoFit/>
          </a:bodyPr>
          <a:lstStyle/>
          <a:p>
            <a:pPr marL="299352" indent="-299352" algn="just">
              <a:buFont typeface="Wingdings" pitchFamily="2" charset="2"/>
              <a:buChar char="q"/>
            </a:pPr>
            <a:r>
              <a:rPr lang="ru-RU" sz="2100" dirty="0">
                <a:cs typeface="Arial" pitchFamily="34" charset="0"/>
              </a:rPr>
              <a:t>Приобретение опыта  казахстанскими предприятиями в </a:t>
            </a:r>
            <a:endParaRPr lang="ru-RU" sz="2100" dirty="0" smtClean="0">
              <a:cs typeface="Arial" pitchFamily="34" charset="0"/>
            </a:endParaRPr>
          </a:p>
          <a:p>
            <a:pPr algn="just"/>
            <a:r>
              <a:rPr lang="ru-RU" sz="2100" dirty="0" smtClean="0">
                <a:cs typeface="Arial" pitchFamily="34" charset="0"/>
              </a:rPr>
              <a:t>мониторинге</a:t>
            </a:r>
            <a:r>
              <a:rPr lang="ru-RU" sz="2100" dirty="0">
                <a:cs typeface="Arial" pitchFamily="34" charset="0"/>
              </a:rPr>
              <a:t>, отчетности и торговле квотами на выбросы;</a:t>
            </a:r>
          </a:p>
          <a:p>
            <a:pPr marL="299352" indent="-299352">
              <a:buFont typeface="Wingdings" pitchFamily="2" charset="2"/>
              <a:buChar char="q"/>
            </a:pPr>
            <a:r>
              <a:rPr lang="ru-RU" sz="2100" dirty="0">
                <a:cs typeface="Arial" pitchFamily="34" charset="0"/>
              </a:rPr>
              <a:t>Необходимость совершенствования подхода распределения квот и торговли углеродными единицами.</a:t>
            </a:r>
          </a:p>
        </p:txBody>
      </p:sp>
    </p:spTree>
    <p:extLst>
      <p:ext uri="{BB962C8B-B14F-4D97-AF65-F5344CB8AC3E}">
        <p14:creationId xmlns:p14="http://schemas.microsoft.com/office/powerpoint/2010/main" val="319372374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Стратегические цели РК</a:t>
            </a:r>
            <a:endParaRPr lang="ru-RU" dirty="0"/>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13</a:t>
            </a:fld>
            <a:r>
              <a:rPr lang="en-US" altLang="ko-KR" smtClean="0"/>
              <a:t> </a:t>
            </a:r>
            <a:endParaRPr lang="en-US" altLang="ko-KR" dirty="0"/>
          </a:p>
        </p:txBody>
      </p:sp>
      <p:cxnSp>
        <p:nvCxnSpPr>
          <p:cNvPr id="8" name="Прямая соединительная линия 7"/>
          <p:cNvCxnSpPr/>
          <p:nvPr/>
        </p:nvCxnSpPr>
        <p:spPr bwMode="auto">
          <a:xfrm>
            <a:off x="0" y="600501"/>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0" y="6414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graphicFrame>
        <p:nvGraphicFramePr>
          <p:cNvPr id="9" name="Content Placeholder 5"/>
          <p:cNvGraphicFramePr>
            <a:graphicFrameLocks/>
          </p:cNvGraphicFramePr>
          <p:nvPr>
            <p:extLst>
              <p:ext uri="{D42A27DB-BD31-4B8C-83A1-F6EECF244321}">
                <p14:modId xmlns:p14="http://schemas.microsoft.com/office/powerpoint/2010/main" val="3368166473"/>
              </p:ext>
            </p:extLst>
          </p:nvPr>
        </p:nvGraphicFramePr>
        <p:xfrm>
          <a:off x="276511" y="1005516"/>
          <a:ext cx="8881137" cy="4536743"/>
        </p:xfrm>
        <a:graphic>
          <a:graphicData uri="http://schemas.openxmlformats.org/drawingml/2006/table">
            <a:tbl>
              <a:tblPr firstRow="1" firstCol="1" bandRow="1"/>
              <a:tblGrid>
                <a:gridCol w="2092089">
                  <a:extLst>
                    <a:ext uri="{9D8B030D-6E8A-4147-A177-3AD203B41FA5}">
                      <a16:colId xmlns="" xmlns:a16="http://schemas.microsoft.com/office/drawing/2014/main" val="20000"/>
                    </a:ext>
                  </a:extLst>
                </a:gridCol>
                <a:gridCol w="1558323">
                  <a:extLst>
                    <a:ext uri="{9D8B030D-6E8A-4147-A177-3AD203B41FA5}">
                      <a16:colId xmlns="" xmlns:a16="http://schemas.microsoft.com/office/drawing/2014/main" val="20001"/>
                    </a:ext>
                  </a:extLst>
                </a:gridCol>
                <a:gridCol w="1694263">
                  <a:extLst>
                    <a:ext uri="{9D8B030D-6E8A-4147-A177-3AD203B41FA5}">
                      <a16:colId xmlns="" xmlns:a16="http://schemas.microsoft.com/office/drawing/2014/main" val="20002"/>
                    </a:ext>
                  </a:extLst>
                </a:gridCol>
                <a:gridCol w="1694263">
                  <a:extLst>
                    <a:ext uri="{9D8B030D-6E8A-4147-A177-3AD203B41FA5}">
                      <a16:colId xmlns="" xmlns:a16="http://schemas.microsoft.com/office/drawing/2014/main" val="20003"/>
                    </a:ext>
                  </a:extLst>
                </a:gridCol>
                <a:gridCol w="1842199">
                  <a:extLst>
                    <a:ext uri="{9D8B030D-6E8A-4147-A177-3AD203B41FA5}">
                      <a16:colId xmlns="" xmlns:a16="http://schemas.microsoft.com/office/drawing/2014/main" val="20004"/>
                    </a:ext>
                  </a:extLst>
                </a:gridCol>
              </a:tblGrid>
              <a:tr h="448562">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b="1" dirty="0" smtClean="0">
                          <a:effectLst/>
                          <a:latin typeface="Calibri"/>
                          <a:ea typeface="Calibri"/>
                          <a:cs typeface="Times New Roman"/>
                        </a:rPr>
                        <a:t>Стратегическая</a:t>
                      </a:r>
                      <a:r>
                        <a:rPr lang="ru-RU" sz="1200" b="1" baseline="0" dirty="0" smtClean="0">
                          <a:effectLst/>
                          <a:latin typeface="Calibri"/>
                          <a:ea typeface="Calibri"/>
                          <a:cs typeface="Times New Roman"/>
                        </a:rPr>
                        <a:t> цель</a:t>
                      </a:r>
                      <a:endParaRPr lang="en-US" sz="1200"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b="1" dirty="0" smtClean="0">
                          <a:effectLst/>
                          <a:latin typeface="Calibri"/>
                          <a:ea typeface="Calibri"/>
                          <a:cs typeface="Times New Roman"/>
                        </a:rPr>
                        <a:t>Целевой показатель</a:t>
                      </a:r>
                      <a:endParaRPr lang="en-US" sz="1200"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b="1" dirty="0" smtClean="0">
                          <a:effectLst/>
                          <a:latin typeface="+mn-lt"/>
                          <a:ea typeface="Calibri"/>
                          <a:cs typeface="Times New Roman"/>
                        </a:rPr>
                        <a:t>Базовый сценарий 2050</a:t>
                      </a:r>
                      <a:endParaRPr lang="en-US" sz="1200"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b="1" dirty="0" smtClean="0">
                          <a:effectLst/>
                          <a:latin typeface="Calibri"/>
                          <a:ea typeface="Calibri"/>
                          <a:cs typeface="Times New Roman"/>
                        </a:rPr>
                        <a:t>Сценарий СТВ 2050</a:t>
                      </a:r>
                      <a:endParaRPr lang="en-US" sz="1200"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b="1" dirty="0" smtClean="0">
                          <a:effectLst/>
                          <a:latin typeface="Calibri"/>
                          <a:ea typeface="Calibri"/>
                          <a:cs typeface="Times New Roman"/>
                        </a:rPr>
                        <a:t>Сценарий </a:t>
                      </a:r>
                      <a:r>
                        <a:rPr lang="en-US" sz="1200" b="1" dirty="0" smtClean="0">
                          <a:effectLst/>
                          <a:latin typeface="Calibri"/>
                          <a:ea typeface="Calibri"/>
                          <a:cs typeface="Times New Roman"/>
                        </a:rPr>
                        <a:t>INDC </a:t>
                      </a:r>
                      <a:r>
                        <a:rPr lang="ru-RU" sz="1200" b="1" dirty="0" smtClean="0">
                          <a:effectLst/>
                          <a:latin typeface="Calibri"/>
                          <a:ea typeface="Calibri"/>
                          <a:cs typeface="Times New Roman"/>
                        </a:rPr>
                        <a:t>2050</a:t>
                      </a:r>
                      <a:endParaRPr lang="en-US" sz="1200"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701115">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nSpc>
                          <a:spcPct val="115000"/>
                        </a:lnSpc>
                        <a:spcAft>
                          <a:spcPts val="0"/>
                        </a:spcAft>
                      </a:pPr>
                      <a:r>
                        <a:rPr lang="ru-RU" sz="1200" b="1" dirty="0" smtClean="0">
                          <a:effectLst/>
                          <a:latin typeface="Calibri"/>
                          <a:ea typeface="Calibri"/>
                          <a:cs typeface="Times New Roman"/>
                        </a:rPr>
                        <a:t>Доля газовой генерации электричества</a:t>
                      </a:r>
                      <a:r>
                        <a:rPr lang="ru-RU" sz="1200" b="1" baseline="0" dirty="0" smtClean="0">
                          <a:effectLst/>
                          <a:latin typeface="Calibri"/>
                          <a:ea typeface="Calibri"/>
                          <a:cs typeface="Times New Roman"/>
                        </a:rPr>
                        <a:t> к 2030 г.</a:t>
                      </a:r>
                      <a:endParaRPr lang="en-US" sz="1200" b="1"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25%</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27%</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38%</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46%</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1"/>
                  </a:ext>
                </a:extLst>
              </a:tr>
              <a:tr h="701115">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nSpc>
                          <a:spcPct val="115000"/>
                        </a:lnSpc>
                        <a:spcAft>
                          <a:spcPts val="0"/>
                        </a:spcAft>
                      </a:pPr>
                      <a:r>
                        <a:rPr lang="ru-RU" sz="1200" b="1" dirty="0" smtClean="0">
                          <a:effectLst/>
                          <a:latin typeface="Calibri"/>
                          <a:ea typeface="Calibri"/>
                          <a:cs typeface="Times New Roman"/>
                        </a:rPr>
                        <a:t>Снижение энергоёмкости</a:t>
                      </a:r>
                      <a:r>
                        <a:rPr lang="ru-RU" sz="1200" b="1" baseline="0" dirty="0" smtClean="0">
                          <a:effectLst/>
                          <a:latin typeface="Calibri"/>
                          <a:ea typeface="Calibri"/>
                          <a:cs typeface="Times New Roman"/>
                        </a:rPr>
                        <a:t> ВВП в 2050 по отношению к 2008</a:t>
                      </a:r>
                      <a:endParaRPr lang="en-US" sz="1200" b="1"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50%</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45%</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gradFill>
                      <a:gsLst>
                        <a:gs pos="100000">
                          <a:srgbClr val="C00000"/>
                        </a:gs>
                        <a:gs pos="100000">
                          <a:srgbClr val="5B9BD5">
                            <a:hueOff val="0"/>
                            <a:satOff val="0"/>
                            <a:lumOff val="0"/>
                            <a:alphaOff val="0"/>
                            <a:satMod val="110000"/>
                            <a:lumMod val="100000"/>
                            <a:shade val="100000"/>
                          </a:srgbClr>
                        </a:gs>
                        <a:gs pos="100000">
                          <a:srgbClr val="5B9BD5">
                            <a:hueOff val="0"/>
                            <a:satOff val="0"/>
                            <a:lumOff val="0"/>
                            <a:alphaOff val="0"/>
                            <a:lumMod val="99000"/>
                            <a:satMod val="120000"/>
                            <a:shade val="78000"/>
                          </a:srgbClr>
                        </a:gs>
                      </a:gsLst>
                      <a:lin ang="5400000" scaled="0"/>
                    </a:gra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50%</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55%</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2"/>
                  </a:ext>
                </a:extLst>
              </a:tr>
              <a:tr h="934823">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nSpc>
                          <a:spcPct val="115000"/>
                        </a:lnSpc>
                        <a:spcAft>
                          <a:spcPts val="0"/>
                        </a:spcAft>
                      </a:pPr>
                      <a:r>
                        <a:rPr lang="ru-RU" sz="1200" b="1" dirty="0" smtClean="0">
                          <a:effectLst/>
                          <a:latin typeface="Calibri"/>
                          <a:ea typeface="Calibri"/>
                          <a:cs typeface="Times New Roman"/>
                        </a:rPr>
                        <a:t>Снижение уровня </a:t>
                      </a:r>
                      <a:r>
                        <a:rPr lang="en-US" sz="1200" b="1" dirty="0" smtClean="0">
                          <a:effectLst/>
                          <a:latin typeface="Calibri"/>
                          <a:ea typeface="Calibri"/>
                          <a:cs typeface="Times New Roman"/>
                        </a:rPr>
                        <a:t>CO2 </a:t>
                      </a:r>
                      <a:r>
                        <a:rPr lang="ru-RU" sz="1200" b="1" dirty="0" smtClean="0">
                          <a:effectLst/>
                          <a:latin typeface="Calibri"/>
                          <a:ea typeface="Calibri"/>
                          <a:cs typeface="Times New Roman"/>
                        </a:rPr>
                        <a:t>в единице</a:t>
                      </a:r>
                      <a:r>
                        <a:rPr lang="ru-RU" sz="1200" b="1" baseline="0" dirty="0" smtClean="0">
                          <a:effectLst/>
                          <a:latin typeface="Calibri"/>
                          <a:ea typeface="Calibri"/>
                          <a:cs typeface="Times New Roman"/>
                        </a:rPr>
                        <a:t> вырабатываемой электроэнергии</a:t>
                      </a:r>
                      <a:r>
                        <a:rPr lang="ru-RU" sz="1200" b="1" dirty="0" smtClean="0">
                          <a:effectLst/>
                          <a:latin typeface="Calibri"/>
                          <a:ea typeface="Calibri"/>
                          <a:cs typeface="Times New Roman"/>
                        </a:rPr>
                        <a:t> к </a:t>
                      </a:r>
                      <a:r>
                        <a:rPr lang="en-US" sz="1200" b="1" dirty="0" smtClean="0">
                          <a:effectLst/>
                          <a:latin typeface="Calibri"/>
                          <a:ea typeface="Calibri"/>
                          <a:cs typeface="Times New Roman"/>
                        </a:rPr>
                        <a:t>2050</a:t>
                      </a:r>
                      <a:endParaRPr lang="en-US" sz="1200" b="1"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ru-RU" sz="1200" dirty="0" smtClean="0">
                          <a:effectLst/>
                          <a:latin typeface="+mn-lt"/>
                          <a:ea typeface="Calibri"/>
                          <a:cs typeface="Times New Roman"/>
                        </a:rPr>
                        <a:t>от</a:t>
                      </a:r>
                      <a:r>
                        <a:rPr lang="en-US" sz="1200" dirty="0" smtClean="0">
                          <a:effectLst/>
                          <a:latin typeface="+mn-lt"/>
                          <a:ea typeface="Calibri"/>
                          <a:cs typeface="Times New Roman"/>
                        </a:rPr>
                        <a:t> 1 </a:t>
                      </a:r>
                      <a:r>
                        <a:rPr lang="ru-RU" sz="1200" dirty="0" smtClean="0">
                          <a:effectLst/>
                          <a:latin typeface="+mn-lt"/>
                          <a:ea typeface="Calibri"/>
                          <a:cs typeface="Times New Roman"/>
                        </a:rPr>
                        <a:t>кг</a:t>
                      </a:r>
                      <a:r>
                        <a:rPr lang="en-US" sz="1200" dirty="0" smtClean="0">
                          <a:effectLst/>
                          <a:latin typeface="+mn-lt"/>
                          <a:ea typeface="Calibri"/>
                          <a:cs typeface="Times New Roman"/>
                        </a:rPr>
                        <a:t>/kWh </a:t>
                      </a:r>
                      <a:r>
                        <a:rPr lang="ru-RU" sz="1200" dirty="0" smtClean="0">
                          <a:effectLst/>
                          <a:latin typeface="+mn-lt"/>
                          <a:ea typeface="Calibri"/>
                          <a:cs typeface="Times New Roman"/>
                        </a:rPr>
                        <a:t>до </a:t>
                      </a:r>
                      <a:r>
                        <a:rPr lang="en-US" sz="1200" dirty="0" smtClean="0">
                          <a:effectLst/>
                          <a:latin typeface="+mn-lt"/>
                          <a:ea typeface="Calibri"/>
                          <a:cs typeface="Times New Roman"/>
                        </a:rPr>
                        <a:t>0.35 </a:t>
                      </a:r>
                      <a:r>
                        <a:rPr lang="ru-RU" sz="1200" dirty="0" smtClean="0">
                          <a:effectLst/>
                          <a:latin typeface="+mn-lt"/>
                          <a:ea typeface="Calibri"/>
                          <a:cs typeface="Times New Roman"/>
                        </a:rPr>
                        <a:t>кг</a:t>
                      </a:r>
                      <a:r>
                        <a:rPr lang="en-US" sz="1200" dirty="0" smtClean="0">
                          <a:effectLst/>
                          <a:latin typeface="+mn-lt"/>
                          <a:ea typeface="Calibri"/>
                          <a:cs typeface="Times New Roman"/>
                        </a:rPr>
                        <a:t>/kWh</a:t>
                      </a:r>
                      <a:endParaRPr lang="en-US" sz="1200" dirty="0">
                        <a:effectLst/>
                        <a:latin typeface="+mn-lt"/>
                        <a:ea typeface="Calibri"/>
                        <a:cs typeface="Times New Roman"/>
                      </a:endParaRP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0.64</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0.5</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0.37</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3"/>
                  </a:ext>
                </a:extLst>
              </a:tr>
              <a:tr h="934823">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nSpc>
                          <a:spcPct val="115000"/>
                        </a:lnSpc>
                        <a:spcAft>
                          <a:spcPts val="0"/>
                        </a:spcAft>
                      </a:pPr>
                      <a:r>
                        <a:rPr lang="ru-RU" sz="1200" b="1" dirty="0" smtClean="0">
                          <a:effectLst/>
                          <a:latin typeface="Calibri"/>
                          <a:ea typeface="Calibri"/>
                          <a:cs typeface="Times New Roman"/>
                        </a:rPr>
                        <a:t>Доля альтернативной генерации </a:t>
                      </a:r>
                      <a:r>
                        <a:rPr lang="en-US" sz="1200" b="1" dirty="0" smtClean="0">
                          <a:effectLst/>
                          <a:latin typeface="Calibri"/>
                          <a:ea typeface="Calibri"/>
                          <a:cs typeface="Times New Roman"/>
                        </a:rPr>
                        <a:t>(</a:t>
                      </a:r>
                      <a:r>
                        <a:rPr lang="ru-RU" sz="1200" b="1" dirty="0" smtClean="0">
                          <a:effectLst/>
                          <a:latin typeface="Calibri"/>
                          <a:ea typeface="Calibri"/>
                          <a:cs typeface="Times New Roman"/>
                        </a:rPr>
                        <a:t>ВИЭ</a:t>
                      </a:r>
                      <a:r>
                        <a:rPr lang="en-US" sz="1200" b="1" dirty="0" smtClean="0">
                          <a:effectLst/>
                          <a:latin typeface="Calibri"/>
                          <a:ea typeface="Calibri"/>
                          <a:cs typeface="Times New Roman"/>
                        </a:rPr>
                        <a:t>, </a:t>
                      </a:r>
                      <a:r>
                        <a:rPr lang="en-GB" sz="1200" b="1" dirty="0" smtClean="0">
                          <a:effectLst/>
                          <a:latin typeface="Calibri"/>
                          <a:ea typeface="Calibri"/>
                          <a:cs typeface="Times New Roman"/>
                        </a:rPr>
                        <a:t>CCS</a:t>
                      </a:r>
                      <a:r>
                        <a:rPr lang="ru-RU" sz="1200" b="1" dirty="0" smtClean="0">
                          <a:effectLst/>
                          <a:latin typeface="Calibri"/>
                          <a:ea typeface="Calibri"/>
                          <a:cs typeface="Times New Roman"/>
                        </a:rPr>
                        <a:t>,</a:t>
                      </a:r>
                      <a:r>
                        <a:rPr lang="ru-RU" sz="1200" b="1" baseline="0" dirty="0" smtClean="0">
                          <a:effectLst/>
                          <a:latin typeface="Calibri"/>
                          <a:ea typeface="Calibri"/>
                          <a:cs typeface="Times New Roman"/>
                        </a:rPr>
                        <a:t> </a:t>
                      </a:r>
                      <a:r>
                        <a:rPr lang="ru-RU" sz="1200" b="1" dirty="0" smtClean="0">
                          <a:effectLst/>
                          <a:latin typeface="Calibri"/>
                          <a:ea typeface="Calibri"/>
                          <a:cs typeface="Times New Roman"/>
                        </a:rPr>
                        <a:t>атом</a:t>
                      </a:r>
                      <a:r>
                        <a:rPr lang="en-US" sz="1200" b="1" dirty="0" smtClean="0">
                          <a:effectLst/>
                          <a:latin typeface="Calibri"/>
                          <a:ea typeface="Calibri"/>
                          <a:cs typeface="Times New Roman"/>
                        </a:rPr>
                        <a:t>) </a:t>
                      </a:r>
                      <a:r>
                        <a:rPr lang="ru-RU" sz="1200" b="1" dirty="0" smtClean="0">
                          <a:effectLst/>
                          <a:latin typeface="Calibri"/>
                          <a:ea typeface="Calibri"/>
                          <a:cs typeface="Times New Roman"/>
                        </a:rPr>
                        <a:t>в производстве электроэнергии к </a:t>
                      </a:r>
                      <a:r>
                        <a:rPr lang="en-US" sz="1200" b="1" dirty="0" smtClean="0">
                          <a:effectLst/>
                          <a:latin typeface="Calibri"/>
                          <a:ea typeface="Calibri"/>
                          <a:cs typeface="Times New Roman"/>
                        </a:rPr>
                        <a:t>2050</a:t>
                      </a:r>
                      <a:endParaRPr lang="en-US" sz="1200" b="1"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50%</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13% </a:t>
                      </a:r>
                      <a:r>
                        <a:rPr lang="en-US" sz="1200" dirty="0" smtClean="0">
                          <a:effectLst/>
                          <a:latin typeface="+mn-lt"/>
                          <a:ea typeface="Calibri"/>
                          <a:cs typeface="Times New Roman"/>
                        </a:rPr>
                        <a:t>(без атомной станции)</a:t>
                      </a:r>
                      <a:endParaRPr lang="en-US" sz="1200" dirty="0">
                        <a:effectLst/>
                        <a:latin typeface="Calibri"/>
                        <a:ea typeface="Calibri"/>
                        <a:cs typeface="Times New Roman"/>
                      </a:endParaRP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30% </a:t>
                      </a:r>
                      <a:r>
                        <a:rPr lang="en-US" sz="1200" dirty="0" smtClean="0">
                          <a:effectLst/>
                          <a:latin typeface="+mn-lt"/>
                          <a:ea typeface="Calibri"/>
                          <a:cs typeface="Times New Roman"/>
                        </a:rPr>
                        <a:t>(без атомной станции)</a:t>
                      </a:r>
                      <a:endParaRPr lang="en-US" sz="1200" dirty="0">
                        <a:effectLst/>
                        <a:latin typeface="Calibri"/>
                        <a:ea typeface="Calibri"/>
                        <a:cs typeface="Times New Roman"/>
                      </a:endParaRP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58% </a:t>
                      </a:r>
                      <a:r>
                        <a:rPr lang="en-US" sz="1200" dirty="0" smtClean="0">
                          <a:effectLst/>
                          <a:latin typeface="Calibri"/>
                          <a:ea typeface="Calibri"/>
                          <a:cs typeface="Times New Roman"/>
                        </a:rPr>
                        <a:t>(без атомной станции)</a:t>
                      </a:r>
                      <a:endParaRPr lang="en-US" sz="1200" dirty="0">
                        <a:effectLst/>
                        <a:latin typeface="Calibri"/>
                        <a:ea typeface="Calibri"/>
                        <a:cs typeface="Times New Roman"/>
                      </a:endParaRP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 xmlns:a16="http://schemas.microsoft.com/office/drawing/2014/main" val="10004"/>
                  </a:ext>
                </a:extLst>
              </a:tr>
              <a:tr h="816305">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nSpc>
                          <a:spcPct val="115000"/>
                        </a:lnSpc>
                        <a:spcAft>
                          <a:spcPts val="0"/>
                        </a:spcAft>
                      </a:pPr>
                      <a:r>
                        <a:rPr lang="en-US" sz="1200" b="1" dirty="0" smtClean="0">
                          <a:effectLst/>
                          <a:latin typeface="Calibri"/>
                          <a:ea typeface="Calibri"/>
                          <a:cs typeface="Times New Roman"/>
                        </a:rPr>
                        <a:t>Абсолютное снижение выбросов ПГ в секторе производства электроэнергии, к 2050 г</a:t>
                      </a:r>
                      <a:endParaRPr lang="en-US" sz="1200" b="1" dirty="0">
                        <a:effectLst/>
                        <a:latin typeface="Calibri"/>
                        <a:ea typeface="Calibri"/>
                        <a:cs typeface="Times New Roman"/>
                      </a:endParaRPr>
                    </a:p>
                  </a:txBody>
                  <a:tcPr marL="67508" marR="675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40%</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-93%</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-22%</a:t>
                      </a: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tc>
                  <a:txBody>
                    <a:bodyPr/>
                    <a:lstStyle>
                      <a:lvl1pPr marL="0" algn="l" defTabSz="977359" rtl="0" eaLnBrk="1" latinLnBrk="1" hangingPunct="1">
                        <a:defRPr sz="1900" kern="1200">
                          <a:solidFill>
                            <a:schemeClr val="tx1"/>
                          </a:solidFill>
                          <a:latin typeface="Calibri"/>
                        </a:defRPr>
                      </a:lvl1pPr>
                      <a:lvl2pPr marL="488680" algn="l" defTabSz="977359" rtl="0" eaLnBrk="1" latinLnBrk="1" hangingPunct="1">
                        <a:defRPr sz="1900" kern="1200">
                          <a:solidFill>
                            <a:schemeClr val="tx1"/>
                          </a:solidFill>
                          <a:latin typeface="Calibri"/>
                        </a:defRPr>
                      </a:lvl2pPr>
                      <a:lvl3pPr marL="977359" algn="l" defTabSz="977359" rtl="0" eaLnBrk="1" latinLnBrk="1" hangingPunct="1">
                        <a:defRPr sz="1900" kern="1200">
                          <a:solidFill>
                            <a:schemeClr val="tx1"/>
                          </a:solidFill>
                          <a:latin typeface="Calibri"/>
                        </a:defRPr>
                      </a:lvl3pPr>
                      <a:lvl4pPr marL="1466038" algn="l" defTabSz="977359" rtl="0" eaLnBrk="1" latinLnBrk="1" hangingPunct="1">
                        <a:defRPr sz="1900" kern="1200">
                          <a:solidFill>
                            <a:schemeClr val="tx1"/>
                          </a:solidFill>
                          <a:latin typeface="Calibri"/>
                        </a:defRPr>
                      </a:lvl4pPr>
                      <a:lvl5pPr marL="1954718" algn="l" defTabSz="977359" rtl="0" eaLnBrk="1" latinLnBrk="1" hangingPunct="1">
                        <a:defRPr sz="1900" kern="1200">
                          <a:solidFill>
                            <a:schemeClr val="tx1"/>
                          </a:solidFill>
                          <a:latin typeface="Calibri"/>
                        </a:defRPr>
                      </a:lvl5pPr>
                      <a:lvl6pPr marL="2443397" algn="l" defTabSz="977359" rtl="0" eaLnBrk="1" latinLnBrk="1" hangingPunct="1">
                        <a:defRPr sz="1900" kern="1200">
                          <a:solidFill>
                            <a:schemeClr val="tx1"/>
                          </a:solidFill>
                          <a:latin typeface="Calibri"/>
                        </a:defRPr>
                      </a:lvl6pPr>
                      <a:lvl7pPr marL="2932077" algn="l" defTabSz="977359" rtl="0" eaLnBrk="1" latinLnBrk="1" hangingPunct="1">
                        <a:defRPr sz="1900" kern="1200">
                          <a:solidFill>
                            <a:schemeClr val="tx1"/>
                          </a:solidFill>
                          <a:latin typeface="Calibri"/>
                        </a:defRPr>
                      </a:lvl7pPr>
                      <a:lvl8pPr marL="3420757" algn="l" defTabSz="977359" rtl="0" eaLnBrk="1" latinLnBrk="1" hangingPunct="1">
                        <a:defRPr sz="1900" kern="1200">
                          <a:solidFill>
                            <a:schemeClr val="tx1"/>
                          </a:solidFill>
                          <a:latin typeface="Calibri"/>
                        </a:defRPr>
                      </a:lvl8pPr>
                      <a:lvl9pPr marL="3909437" algn="l" defTabSz="977359" rtl="0" eaLnBrk="1" latinLnBrk="1" hangingPunct="1">
                        <a:defRPr sz="1900" kern="1200">
                          <a:solidFill>
                            <a:schemeClr val="tx1"/>
                          </a:solidFill>
                          <a:latin typeface="Calibri"/>
                        </a:defRPr>
                      </a:lvl9pPr>
                    </a:lstStyle>
                    <a:p>
                      <a:pPr algn="ctr">
                        <a:lnSpc>
                          <a:spcPct val="115000"/>
                        </a:lnSpc>
                        <a:spcAft>
                          <a:spcPts val="0"/>
                        </a:spcAft>
                      </a:pPr>
                      <a:r>
                        <a:rPr lang="en-US" sz="1200" dirty="0">
                          <a:effectLst/>
                          <a:latin typeface="Calibri"/>
                          <a:ea typeface="Calibri"/>
                          <a:cs typeface="Times New Roman"/>
                        </a:rPr>
                        <a:t>-24% </a:t>
                      </a:r>
                      <a:r>
                        <a:rPr lang="en-US" sz="1200" dirty="0" smtClean="0">
                          <a:effectLst/>
                          <a:latin typeface="Calibri"/>
                          <a:ea typeface="Calibri"/>
                          <a:cs typeface="Times New Roman"/>
                        </a:rPr>
                        <a:t>(цель труднодостижима)</a:t>
                      </a:r>
                      <a:endParaRPr lang="en-US" sz="1200" dirty="0">
                        <a:effectLst/>
                        <a:latin typeface="Calibri"/>
                        <a:ea typeface="Calibri"/>
                        <a:cs typeface="Times New Roman"/>
                      </a:endParaRPr>
                    </a:p>
                  </a:txBody>
                  <a:tcPr marL="67508" marR="675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00000"/>
                    </a:solidFill>
                  </a:tcPr>
                </a:tc>
                <a:extLst>
                  <a:ext uri="{0D108BD9-81ED-4DB2-BD59-A6C34878D82A}">
                    <a16:rowId xmlns="" xmlns:a16="http://schemas.microsoft.com/office/drawing/2014/main" val="10005"/>
                  </a:ext>
                </a:extLst>
              </a:tr>
            </a:tbl>
          </a:graphicData>
        </a:graphic>
      </p:graphicFrame>
      <p:sp>
        <p:nvSpPr>
          <p:cNvPr id="11" name="Rectangle 4"/>
          <p:cNvSpPr/>
          <p:nvPr/>
        </p:nvSpPr>
        <p:spPr>
          <a:xfrm>
            <a:off x="276511" y="5854735"/>
            <a:ext cx="310551" cy="293558"/>
          </a:xfrm>
          <a:prstGeom prst="rect">
            <a:avLst/>
          </a:prstGeom>
          <a:solidFill>
            <a:srgbClr val="92D050"/>
          </a:solidFill>
          <a:ln w="12700" cap="flat" cmpd="sng" algn="ctr">
            <a:solidFill>
              <a:srgbClr val="5B9BD5">
                <a:shade val="50000"/>
              </a:srgbClr>
            </a:solidFill>
            <a:prstDash val="solid"/>
            <a:miter lim="800000"/>
          </a:ln>
          <a:effectLst/>
        </p:spPr>
        <p:txBody>
          <a:bodyPr rtlCol="0" anchor="ctr"/>
          <a:lstStyle/>
          <a:p>
            <a:pPr marL="0" marR="0" lvl="0" indent="0" algn="ctr" defTabSz="84435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smtClean="0">
              <a:ln>
                <a:noFill/>
              </a:ln>
              <a:solidFill>
                <a:prstClr val="white"/>
              </a:solidFill>
              <a:effectLst/>
              <a:uLnTx/>
              <a:uFillTx/>
              <a:latin typeface="Calibri"/>
              <a:ea typeface="+mn-ea"/>
              <a:cs typeface="+mn-cs"/>
            </a:endParaRPr>
          </a:p>
        </p:txBody>
      </p:sp>
      <p:sp>
        <p:nvSpPr>
          <p:cNvPr id="12" name="Rectangle 6"/>
          <p:cNvSpPr/>
          <p:nvPr/>
        </p:nvSpPr>
        <p:spPr>
          <a:xfrm>
            <a:off x="2906415" y="5854735"/>
            <a:ext cx="310551" cy="293558"/>
          </a:xfrm>
          <a:prstGeom prst="rect">
            <a:avLst/>
          </a:prstGeom>
          <a:solidFill>
            <a:srgbClr val="C00000"/>
          </a:solidFill>
          <a:ln w="12700" cap="flat" cmpd="sng" algn="ctr">
            <a:solidFill>
              <a:srgbClr val="5B9BD5">
                <a:shade val="50000"/>
              </a:srgbClr>
            </a:solidFill>
            <a:prstDash val="solid"/>
            <a:miter lim="800000"/>
          </a:ln>
          <a:effectLst/>
        </p:spPr>
        <p:txBody>
          <a:bodyPr rtlCol="0" anchor="ctr"/>
          <a:lstStyle/>
          <a:p>
            <a:pPr marL="0" marR="0" lvl="0" indent="0" algn="ctr" defTabSz="84435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smtClean="0">
              <a:ln>
                <a:noFill/>
              </a:ln>
              <a:solidFill>
                <a:prstClr val="white"/>
              </a:solidFill>
              <a:effectLst/>
              <a:uLnTx/>
              <a:uFillTx/>
              <a:latin typeface="Calibri"/>
              <a:ea typeface="+mn-ea"/>
              <a:cs typeface="+mn-cs"/>
            </a:endParaRPr>
          </a:p>
        </p:txBody>
      </p:sp>
      <p:sp>
        <p:nvSpPr>
          <p:cNvPr id="5" name="Прямоугольник 4"/>
          <p:cNvSpPr/>
          <p:nvPr/>
        </p:nvSpPr>
        <p:spPr>
          <a:xfrm>
            <a:off x="587062" y="5794350"/>
            <a:ext cx="6743024" cy="353943"/>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ru-RU" sz="1700" b="1" i="0" u="none" strike="noStrike" kern="0" cap="none" spc="0" normalizeH="0" baseline="0" noProof="0" dirty="0" smtClean="0">
                <a:ln>
                  <a:noFill/>
                </a:ln>
                <a:solidFill>
                  <a:srgbClr val="70AD47"/>
                </a:solidFill>
                <a:effectLst/>
                <a:uLnTx/>
                <a:uFillTx/>
                <a:latin typeface="Calibri"/>
                <a:ea typeface="+mn-ea"/>
              </a:rPr>
              <a:t> </a:t>
            </a:r>
            <a:r>
              <a:rPr kumimoji="0" lang="ru-RU" sz="1700" b="1" i="0" u="none" strike="noStrike" kern="0" cap="none" spc="0" normalizeH="0" baseline="0" noProof="0" dirty="0" smtClean="0">
                <a:ln>
                  <a:noFill/>
                </a:ln>
                <a:solidFill>
                  <a:srgbClr val="002060"/>
                </a:solidFill>
                <a:effectLst/>
                <a:uLnTx/>
                <a:uFillTx/>
                <a:latin typeface="Calibri"/>
                <a:ea typeface="+mn-ea"/>
              </a:rPr>
              <a:t>- цель достигается                      - цель не достигается</a:t>
            </a:r>
            <a:endParaRPr kumimoji="0" lang="ru-RU"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670936819"/>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975" y="287132"/>
            <a:ext cx="8442325" cy="208168"/>
          </a:xfrm>
        </p:spPr>
        <p:txBody>
          <a:bodyPr/>
          <a:lstStyle/>
          <a:p>
            <a:r>
              <a:rPr lang="ru-RU" dirty="0"/>
              <a:t>Пути достижения  INDC в РК </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14</a:t>
            </a:fld>
            <a:r>
              <a:rPr lang="en-US" altLang="ko-KR" smtClean="0"/>
              <a:t> </a:t>
            </a:r>
            <a:endParaRPr lang="en-US" altLang="ko-KR" dirty="0"/>
          </a:p>
        </p:txBody>
      </p:sp>
      <p:cxnSp>
        <p:nvCxnSpPr>
          <p:cNvPr id="8" name="Прямая соединительная линия 7"/>
          <p:cNvCxnSpPr/>
          <p:nvPr/>
        </p:nvCxnSpPr>
        <p:spPr bwMode="auto">
          <a:xfrm>
            <a:off x="0" y="600501"/>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0" y="6414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grpSp>
        <p:nvGrpSpPr>
          <p:cNvPr id="7" name="Группа 6"/>
          <p:cNvGrpSpPr/>
          <p:nvPr/>
        </p:nvGrpSpPr>
        <p:grpSpPr>
          <a:xfrm>
            <a:off x="4751189" y="913871"/>
            <a:ext cx="4570231" cy="4740609"/>
            <a:chOff x="2550426" y="1140528"/>
            <a:chExt cx="4570231" cy="4740609"/>
          </a:xfrm>
        </p:grpSpPr>
        <p:sp>
          <p:nvSpPr>
            <p:cNvPr id="9" name="Полилиния 8"/>
            <p:cNvSpPr/>
            <p:nvPr/>
          </p:nvSpPr>
          <p:spPr>
            <a:xfrm>
              <a:off x="2550427" y="3163815"/>
              <a:ext cx="4570230" cy="1340372"/>
            </a:xfrm>
            <a:custGeom>
              <a:avLst/>
              <a:gdLst>
                <a:gd name="connsiteX0" fmla="*/ 0 w 3899138"/>
                <a:gd name="connsiteY0" fmla="*/ 126535 h 1265350"/>
                <a:gd name="connsiteX1" fmla="*/ 126535 w 3899138"/>
                <a:gd name="connsiteY1" fmla="*/ 0 h 1265350"/>
                <a:gd name="connsiteX2" fmla="*/ 3772603 w 3899138"/>
                <a:gd name="connsiteY2" fmla="*/ 0 h 1265350"/>
                <a:gd name="connsiteX3" fmla="*/ 3899138 w 3899138"/>
                <a:gd name="connsiteY3" fmla="*/ 126535 h 1265350"/>
                <a:gd name="connsiteX4" fmla="*/ 3899138 w 3899138"/>
                <a:gd name="connsiteY4" fmla="*/ 1138815 h 1265350"/>
                <a:gd name="connsiteX5" fmla="*/ 3772603 w 3899138"/>
                <a:gd name="connsiteY5" fmla="*/ 1265350 h 1265350"/>
                <a:gd name="connsiteX6" fmla="*/ 126535 w 3899138"/>
                <a:gd name="connsiteY6" fmla="*/ 1265350 h 1265350"/>
                <a:gd name="connsiteX7" fmla="*/ 0 w 3899138"/>
                <a:gd name="connsiteY7" fmla="*/ 1138815 h 1265350"/>
                <a:gd name="connsiteX8" fmla="*/ 0 w 3899138"/>
                <a:gd name="connsiteY8" fmla="*/ 126535 h 12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138" h="1265350">
                  <a:moveTo>
                    <a:pt x="0" y="126535"/>
                  </a:moveTo>
                  <a:cubicBezTo>
                    <a:pt x="0" y="56652"/>
                    <a:pt x="56652" y="0"/>
                    <a:pt x="126535" y="0"/>
                  </a:cubicBezTo>
                  <a:lnTo>
                    <a:pt x="3772603" y="0"/>
                  </a:lnTo>
                  <a:cubicBezTo>
                    <a:pt x="3842486" y="0"/>
                    <a:pt x="3899138" y="56652"/>
                    <a:pt x="3899138" y="126535"/>
                  </a:cubicBezTo>
                  <a:lnTo>
                    <a:pt x="3899138" y="1138815"/>
                  </a:lnTo>
                  <a:cubicBezTo>
                    <a:pt x="3899138" y="1208698"/>
                    <a:pt x="3842486" y="1265350"/>
                    <a:pt x="3772603" y="1265350"/>
                  </a:cubicBezTo>
                  <a:lnTo>
                    <a:pt x="126535" y="1265350"/>
                  </a:lnTo>
                  <a:cubicBezTo>
                    <a:pt x="56652" y="1265350"/>
                    <a:pt x="0" y="1208698"/>
                    <a:pt x="0" y="1138815"/>
                  </a:cubicBezTo>
                  <a:lnTo>
                    <a:pt x="0" y="126535"/>
                  </a:lnTo>
                  <a:close/>
                </a:path>
              </a:pathLst>
            </a:custGeom>
            <a:solidFill>
              <a:srgbClr val="1DDF90"/>
            </a:solidFill>
            <a:ln w="12700" cap="flat" cmpd="sng" algn="ctr">
              <a:solidFill>
                <a:sysClr val="window" lastClr="FFFFFF">
                  <a:hueOff val="0"/>
                  <a:satOff val="0"/>
                  <a:lumOff val="0"/>
                  <a:alphaOff val="0"/>
                </a:sysClr>
              </a:solidFill>
              <a:prstDash val="solid"/>
              <a:miter lim="800000"/>
            </a:ln>
            <a:effectLst/>
          </p:spPr>
          <p:txBody>
            <a:bodyPr spcFirstLastPara="0" vert="horz" wrap="square" lIns="1034954" tIns="76200" rIns="76200" bIns="76200" numCol="1" spcCol="1270" anchor="ctr" anchorCtr="0">
              <a:noAutofit/>
            </a:bodyPr>
            <a:lstStyle/>
            <a:p>
              <a:pPr marL="0" marR="0" lvl="0" indent="0" defTabSz="889000" eaLnBrk="1" fontAlgn="auto" latinLnBrk="0" hangingPunct="1">
                <a:lnSpc>
                  <a:spcPct val="90000"/>
                </a:lnSpc>
                <a:spcBef>
                  <a:spcPts val="0"/>
                </a:spcBef>
                <a:spcAft>
                  <a:spcPct val="35000"/>
                </a:spcAft>
                <a:buClrTx/>
                <a:buSzTx/>
                <a:buFontTx/>
                <a:buNone/>
                <a:tabLst/>
                <a:defRPr/>
              </a:pPr>
              <a:r>
                <a:rPr kumimoji="0" lang="ru-RU" sz="2000" b="0" i="0" u="none" strike="noStrike" kern="0" cap="none" spc="0" normalizeH="0" baseline="0" noProof="0" dirty="0" smtClean="0">
                  <a:ln>
                    <a:noFill/>
                  </a:ln>
                  <a:solidFill>
                    <a:prstClr val="white"/>
                  </a:solidFill>
                  <a:effectLst/>
                  <a:uLnTx/>
                  <a:uFillTx/>
                  <a:latin typeface="Calibri"/>
                  <a:ea typeface="+mn-ea"/>
                  <a:cs typeface="+mn-cs"/>
                </a:rPr>
                <a:t>    </a:t>
              </a:r>
              <a:r>
                <a:rPr kumimoji="0" lang="ru-RU" sz="2000" b="1" i="0" u="none" strike="noStrike" kern="0" cap="none" spc="0" normalizeH="0" baseline="0" noProof="0" dirty="0" smtClean="0">
                  <a:ln>
                    <a:noFill/>
                  </a:ln>
                  <a:solidFill>
                    <a:prstClr val="white"/>
                  </a:solidFill>
                  <a:effectLst/>
                  <a:uLnTx/>
                  <a:uFillTx/>
                  <a:latin typeface="Calibri"/>
                  <a:ea typeface="+mn-ea"/>
                  <a:cs typeface="+mn-cs"/>
                </a:rPr>
                <a:t>Развитие ВИЭ</a:t>
              </a:r>
            </a:p>
          </p:txBody>
        </p:sp>
        <p:sp>
          <p:nvSpPr>
            <p:cNvPr id="11" name="Полилиния 10"/>
            <p:cNvSpPr/>
            <p:nvPr/>
          </p:nvSpPr>
          <p:spPr>
            <a:xfrm>
              <a:off x="2579301" y="4610571"/>
              <a:ext cx="4541356" cy="1270566"/>
            </a:xfrm>
            <a:custGeom>
              <a:avLst/>
              <a:gdLst>
                <a:gd name="connsiteX0" fmla="*/ 0 w 3899138"/>
                <a:gd name="connsiteY0" fmla="*/ 119945 h 1199451"/>
                <a:gd name="connsiteX1" fmla="*/ 119945 w 3899138"/>
                <a:gd name="connsiteY1" fmla="*/ 0 h 1199451"/>
                <a:gd name="connsiteX2" fmla="*/ 3779193 w 3899138"/>
                <a:gd name="connsiteY2" fmla="*/ 0 h 1199451"/>
                <a:gd name="connsiteX3" fmla="*/ 3899138 w 3899138"/>
                <a:gd name="connsiteY3" fmla="*/ 119945 h 1199451"/>
                <a:gd name="connsiteX4" fmla="*/ 3899138 w 3899138"/>
                <a:gd name="connsiteY4" fmla="*/ 1079506 h 1199451"/>
                <a:gd name="connsiteX5" fmla="*/ 3779193 w 3899138"/>
                <a:gd name="connsiteY5" fmla="*/ 1199451 h 1199451"/>
                <a:gd name="connsiteX6" fmla="*/ 119945 w 3899138"/>
                <a:gd name="connsiteY6" fmla="*/ 1199451 h 1199451"/>
                <a:gd name="connsiteX7" fmla="*/ 0 w 3899138"/>
                <a:gd name="connsiteY7" fmla="*/ 1079506 h 1199451"/>
                <a:gd name="connsiteX8" fmla="*/ 0 w 3899138"/>
                <a:gd name="connsiteY8" fmla="*/ 119945 h 119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138" h="1199451">
                  <a:moveTo>
                    <a:pt x="0" y="119945"/>
                  </a:moveTo>
                  <a:cubicBezTo>
                    <a:pt x="0" y="53701"/>
                    <a:pt x="53701" y="0"/>
                    <a:pt x="119945" y="0"/>
                  </a:cubicBezTo>
                  <a:lnTo>
                    <a:pt x="3779193" y="0"/>
                  </a:lnTo>
                  <a:cubicBezTo>
                    <a:pt x="3845437" y="0"/>
                    <a:pt x="3899138" y="53701"/>
                    <a:pt x="3899138" y="119945"/>
                  </a:cubicBezTo>
                  <a:lnTo>
                    <a:pt x="3899138" y="1079506"/>
                  </a:lnTo>
                  <a:cubicBezTo>
                    <a:pt x="3899138" y="1145750"/>
                    <a:pt x="3845437" y="1199451"/>
                    <a:pt x="3779193" y="1199451"/>
                  </a:cubicBezTo>
                  <a:lnTo>
                    <a:pt x="119945" y="1199451"/>
                  </a:lnTo>
                  <a:cubicBezTo>
                    <a:pt x="53701" y="1199451"/>
                    <a:pt x="0" y="1145750"/>
                    <a:pt x="0" y="1079506"/>
                  </a:cubicBezTo>
                  <a:lnTo>
                    <a:pt x="0" y="119945"/>
                  </a:lnTo>
                  <a:close/>
                </a:path>
              </a:pathLst>
            </a:custGeom>
            <a:solidFill>
              <a:srgbClr val="1DDF90"/>
            </a:solidFill>
            <a:ln w="12700" cap="flat" cmpd="sng" algn="ctr">
              <a:solidFill>
                <a:sysClr val="window" lastClr="FFFFFF">
                  <a:hueOff val="0"/>
                  <a:satOff val="0"/>
                  <a:lumOff val="0"/>
                  <a:alphaOff val="0"/>
                </a:sysClr>
              </a:solidFill>
              <a:prstDash val="solid"/>
              <a:miter lim="800000"/>
            </a:ln>
            <a:effectLst/>
          </p:spPr>
          <p:txBody>
            <a:bodyPr spcFirstLastPara="0" vert="horz" wrap="square" lIns="1034954" tIns="76200" rIns="76200" bIns="76200" numCol="1" spcCol="1270" anchor="ctr" anchorCtr="0">
              <a:noAutofit/>
            </a:bodyPr>
            <a:lstStyle/>
            <a:p>
              <a:pPr marL="0" marR="0" lvl="0" indent="0" defTabSz="889000" eaLnBrk="1" fontAlgn="auto" latinLnBrk="0" hangingPunct="1">
                <a:lnSpc>
                  <a:spcPct val="90000"/>
                </a:lnSpc>
                <a:spcBef>
                  <a:spcPts val="0"/>
                </a:spcBef>
                <a:spcAft>
                  <a:spcPct val="35000"/>
                </a:spcAft>
                <a:buClrTx/>
                <a:buSzTx/>
                <a:buFontTx/>
                <a:buNone/>
                <a:tabLst/>
                <a:defRPr/>
              </a:pPr>
              <a:r>
                <a:rPr kumimoji="0" lang="ru-RU" sz="2000" b="0" i="0" u="none" strike="noStrike" kern="0" cap="none" spc="0" normalizeH="0" baseline="0" noProof="0" dirty="0" smtClean="0">
                  <a:ln>
                    <a:noFill/>
                  </a:ln>
                  <a:solidFill>
                    <a:prstClr val="white"/>
                  </a:solidFill>
                  <a:effectLst/>
                  <a:uLnTx/>
                  <a:uFillTx/>
                  <a:latin typeface="Calibri"/>
                  <a:ea typeface="+mn-ea"/>
                  <a:cs typeface="+mn-cs"/>
                </a:rPr>
                <a:t>    </a:t>
              </a:r>
              <a:r>
                <a:rPr kumimoji="0" lang="ru-RU" sz="2000" b="1" i="0" u="none" strike="noStrike" kern="0" cap="none" spc="0" normalizeH="0" baseline="0" noProof="0" dirty="0" smtClean="0">
                  <a:ln>
                    <a:noFill/>
                  </a:ln>
                  <a:solidFill>
                    <a:prstClr val="white"/>
                  </a:solidFill>
                  <a:effectLst/>
                  <a:uLnTx/>
                  <a:uFillTx/>
                  <a:latin typeface="Calibri"/>
                  <a:ea typeface="+mn-ea"/>
                  <a:cs typeface="+mn-cs"/>
                </a:rPr>
                <a:t>Развитие СТВ </a:t>
              </a:r>
            </a:p>
          </p:txBody>
        </p:sp>
        <p:sp>
          <p:nvSpPr>
            <p:cNvPr id="12" name="Полилиния 11"/>
            <p:cNvSpPr/>
            <p:nvPr/>
          </p:nvSpPr>
          <p:spPr>
            <a:xfrm>
              <a:off x="2550426" y="1140528"/>
              <a:ext cx="4570231" cy="1977007"/>
            </a:xfrm>
            <a:custGeom>
              <a:avLst/>
              <a:gdLst>
                <a:gd name="connsiteX0" fmla="*/ 0 w 3899138"/>
                <a:gd name="connsiteY0" fmla="*/ 178926 h 1789264"/>
                <a:gd name="connsiteX1" fmla="*/ 178926 w 3899138"/>
                <a:gd name="connsiteY1" fmla="*/ 0 h 1789264"/>
                <a:gd name="connsiteX2" fmla="*/ 3720212 w 3899138"/>
                <a:gd name="connsiteY2" fmla="*/ 0 h 1789264"/>
                <a:gd name="connsiteX3" fmla="*/ 3899138 w 3899138"/>
                <a:gd name="connsiteY3" fmla="*/ 178926 h 1789264"/>
                <a:gd name="connsiteX4" fmla="*/ 3899138 w 3899138"/>
                <a:gd name="connsiteY4" fmla="*/ 1610338 h 1789264"/>
                <a:gd name="connsiteX5" fmla="*/ 3720212 w 3899138"/>
                <a:gd name="connsiteY5" fmla="*/ 1789264 h 1789264"/>
                <a:gd name="connsiteX6" fmla="*/ 178926 w 3899138"/>
                <a:gd name="connsiteY6" fmla="*/ 1789264 h 1789264"/>
                <a:gd name="connsiteX7" fmla="*/ 0 w 3899138"/>
                <a:gd name="connsiteY7" fmla="*/ 1610338 h 1789264"/>
                <a:gd name="connsiteX8" fmla="*/ 0 w 3899138"/>
                <a:gd name="connsiteY8" fmla="*/ 178926 h 178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99138" h="1789264">
                  <a:moveTo>
                    <a:pt x="0" y="178926"/>
                  </a:moveTo>
                  <a:cubicBezTo>
                    <a:pt x="0" y="80108"/>
                    <a:pt x="80108" y="0"/>
                    <a:pt x="178926" y="0"/>
                  </a:cubicBezTo>
                  <a:lnTo>
                    <a:pt x="3720212" y="0"/>
                  </a:lnTo>
                  <a:cubicBezTo>
                    <a:pt x="3819030" y="0"/>
                    <a:pt x="3899138" y="80108"/>
                    <a:pt x="3899138" y="178926"/>
                  </a:cubicBezTo>
                  <a:lnTo>
                    <a:pt x="3899138" y="1610338"/>
                  </a:lnTo>
                  <a:cubicBezTo>
                    <a:pt x="3899138" y="1709156"/>
                    <a:pt x="3819030" y="1789264"/>
                    <a:pt x="3720212" y="1789264"/>
                  </a:cubicBezTo>
                  <a:lnTo>
                    <a:pt x="178926" y="1789264"/>
                  </a:lnTo>
                  <a:cubicBezTo>
                    <a:pt x="80108" y="1789264"/>
                    <a:pt x="0" y="1709156"/>
                    <a:pt x="0" y="1610338"/>
                  </a:cubicBezTo>
                  <a:lnTo>
                    <a:pt x="0" y="178926"/>
                  </a:lnTo>
                  <a:close/>
                </a:path>
              </a:pathLst>
            </a:custGeom>
            <a:solidFill>
              <a:srgbClr val="1DDF90"/>
            </a:solidFill>
            <a:ln w="12700" cap="flat" cmpd="sng" algn="ctr">
              <a:solidFill>
                <a:sysClr val="window" lastClr="FFFFFF">
                  <a:hueOff val="0"/>
                  <a:satOff val="0"/>
                  <a:lumOff val="0"/>
                  <a:alphaOff val="0"/>
                </a:sysClr>
              </a:solidFill>
              <a:prstDash val="solid"/>
              <a:miter lim="800000"/>
            </a:ln>
            <a:effectLst/>
          </p:spPr>
          <p:txBody>
            <a:bodyPr spcFirstLastPara="0" vert="horz" wrap="square" lIns="1015904" tIns="57150" rIns="57150" bIns="57150" numCol="1" spcCol="1270" anchor="t" anchorCtr="0">
              <a:noAutofit/>
            </a:bodyPr>
            <a:lstStyle/>
            <a:p>
              <a:pPr marL="0" marR="0" lvl="0" indent="0" defTabSz="666750" eaLnBrk="1" fontAlgn="auto" latinLnBrk="0" hangingPunct="1">
                <a:lnSpc>
                  <a:spcPct val="90000"/>
                </a:lnSpc>
                <a:spcBef>
                  <a:spcPts val="0"/>
                </a:spcBef>
                <a:spcAft>
                  <a:spcPct val="35000"/>
                </a:spcAft>
                <a:buClrTx/>
                <a:buSzTx/>
                <a:buFontTx/>
                <a:buNone/>
                <a:tabLst/>
                <a:defRPr/>
              </a:pPr>
              <a:r>
                <a:rPr kumimoji="0" lang="ru-RU" sz="1800" b="1" i="0" u="none" strike="noStrike" kern="0" cap="none" spc="0" normalizeH="0" baseline="0" noProof="0" dirty="0" smtClean="0">
                  <a:ln>
                    <a:noFill/>
                  </a:ln>
                  <a:solidFill>
                    <a:prstClr val="white"/>
                  </a:solidFill>
                  <a:effectLst/>
                  <a:uLnTx/>
                  <a:uFillTx/>
                  <a:latin typeface="Calibri"/>
                  <a:ea typeface="+mn-ea"/>
                  <a:cs typeface="+mn-cs"/>
                </a:rPr>
                <a:t>Повышение энергоэффективности              во всех отраслях национальной экономики</a:t>
              </a:r>
            </a:p>
            <a:p>
              <a:pPr marL="114300" marR="0" lvl="1" indent="-114300" defTabSz="533400" eaLnBrk="1" fontAlgn="auto" latinLnBrk="0" hangingPunct="1">
                <a:lnSpc>
                  <a:spcPct val="90000"/>
                </a:lnSpc>
                <a:spcBef>
                  <a:spcPts val="0"/>
                </a:spcBef>
                <a:spcAft>
                  <a:spcPct val="15000"/>
                </a:spcAft>
                <a:buClrTx/>
                <a:buSzTx/>
                <a:buFontTx/>
                <a:buChar char="••"/>
                <a:tabLst/>
                <a:defRPr/>
              </a:pPr>
              <a:r>
                <a:rPr kumimoji="0" lang="ru-RU" sz="1200" b="1" i="0" u="none" strike="noStrike" kern="0" cap="none" spc="0" normalizeH="0" baseline="0" noProof="0" dirty="0" smtClean="0">
                  <a:ln>
                    <a:noFill/>
                  </a:ln>
                  <a:solidFill>
                    <a:prstClr val="white"/>
                  </a:solidFill>
                  <a:effectLst/>
                  <a:uLnTx/>
                  <a:uFillTx/>
                  <a:latin typeface="Calibri"/>
                  <a:ea typeface="+mn-ea"/>
                  <a:cs typeface="+mn-cs"/>
                </a:rPr>
                <a:t>Выработка электричества и тепла</a:t>
              </a:r>
            </a:p>
            <a:p>
              <a:pPr marL="114300" marR="0" lvl="1" indent="-114300" defTabSz="533400" eaLnBrk="1" fontAlgn="auto" latinLnBrk="0" hangingPunct="1">
                <a:lnSpc>
                  <a:spcPct val="90000"/>
                </a:lnSpc>
                <a:spcBef>
                  <a:spcPts val="0"/>
                </a:spcBef>
                <a:spcAft>
                  <a:spcPct val="15000"/>
                </a:spcAft>
                <a:buClrTx/>
                <a:buSzTx/>
                <a:buFontTx/>
                <a:buChar char="••"/>
                <a:tabLst/>
                <a:defRPr/>
              </a:pPr>
              <a:r>
                <a:rPr kumimoji="0" lang="ru-RU" sz="1200" b="1" i="0" u="none" strike="noStrike" kern="0" cap="none" spc="0" normalizeH="0" baseline="0" noProof="0" dirty="0" smtClean="0">
                  <a:ln>
                    <a:noFill/>
                  </a:ln>
                  <a:solidFill>
                    <a:prstClr val="white"/>
                  </a:solidFill>
                  <a:effectLst/>
                  <a:uLnTx/>
                  <a:uFillTx/>
                  <a:latin typeface="Calibri"/>
                  <a:ea typeface="+mn-ea"/>
                  <a:cs typeface="+mn-cs"/>
                </a:rPr>
                <a:t>Добывающая и обрабатывающая промышленности</a:t>
              </a:r>
            </a:p>
            <a:p>
              <a:pPr marL="114300" marR="0" lvl="1" indent="-114300" defTabSz="533400" eaLnBrk="1" fontAlgn="auto" latinLnBrk="0" hangingPunct="1">
                <a:lnSpc>
                  <a:spcPct val="90000"/>
                </a:lnSpc>
                <a:spcBef>
                  <a:spcPts val="0"/>
                </a:spcBef>
                <a:spcAft>
                  <a:spcPct val="15000"/>
                </a:spcAft>
                <a:buClrTx/>
                <a:buSzTx/>
                <a:buFontTx/>
                <a:buChar char="••"/>
                <a:tabLst/>
                <a:defRPr/>
              </a:pPr>
              <a:r>
                <a:rPr kumimoji="0" lang="ru-RU" sz="1200" b="1" i="0" u="none" strike="noStrike" kern="0" cap="none" spc="0" normalizeH="0" baseline="0" noProof="0" dirty="0" smtClean="0">
                  <a:ln>
                    <a:noFill/>
                  </a:ln>
                  <a:solidFill>
                    <a:prstClr val="white"/>
                  </a:solidFill>
                  <a:effectLst/>
                  <a:uLnTx/>
                  <a:uFillTx/>
                  <a:latin typeface="Calibri"/>
                  <a:ea typeface="+mn-ea"/>
                  <a:cs typeface="+mn-cs"/>
                </a:rPr>
                <a:t>Сельское хозяйство</a:t>
              </a:r>
            </a:p>
            <a:p>
              <a:pPr marL="114300" marR="0" lvl="1" indent="-114300" defTabSz="533400" eaLnBrk="1" fontAlgn="auto" latinLnBrk="0" hangingPunct="1">
                <a:lnSpc>
                  <a:spcPct val="90000"/>
                </a:lnSpc>
                <a:spcBef>
                  <a:spcPts val="0"/>
                </a:spcBef>
                <a:spcAft>
                  <a:spcPct val="15000"/>
                </a:spcAft>
                <a:buClrTx/>
                <a:buSzTx/>
                <a:buFontTx/>
                <a:buChar char="••"/>
                <a:tabLst/>
                <a:defRPr/>
              </a:pPr>
              <a:r>
                <a:rPr kumimoji="0" lang="ru-RU" sz="1200" b="1" i="0" u="none" strike="noStrike" kern="0" cap="none" spc="0" normalizeH="0" baseline="0" noProof="0" dirty="0" smtClean="0">
                  <a:ln>
                    <a:noFill/>
                  </a:ln>
                  <a:solidFill>
                    <a:prstClr val="white"/>
                  </a:solidFill>
                  <a:effectLst/>
                  <a:uLnTx/>
                  <a:uFillTx/>
                  <a:latin typeface="Calibri"/>
                  <a:ea typeface="+mn-ea"/>
                  <a:cs typeface="+mn-cs"/>
                </a:rPr>
                <a:t>Строительство</a:t>
              </a:r>
            </a:p>
            <a:p>
              <a:pPr marL="114300" marR="0" lvl="1" indent="-114300" defTabSz="533400" eaLnBrk="1" fontAlgn="auto" latinLnBrk="0" hangingPunct="1">
                <a:lnSpc>
                  <a:spcPct val="90000"/>
                </a:lnSpc>
                <a:spcBef>
                  <a:spcPts val="0"/>
                </a:spcBef>
                <a:spcAft>
                  <a:spcPct val="15000"/>
                </a:spcAft>
                <a:buClrTx/>
                <a:buSzTx/>
                <a:buFontTx/>
                <a:buChar char="••"/>
                <a:tabLst/>
                <a:defRPr/>
              </a:pPr>
              <a:r>
                <a:rPr kumimoji="0" lang="ru-RU" sz="1200" b="1" i="0" u="none" strike="noStrike" kern="0" cap="none" spc="0" normalizeH="0" baseline="0" noProof="0" dirty="0" smtClean="0">
                  <a:ln>
                    <a:noFill/>
                  </a:ln>
                  <a:solidFill>
                    <a:prstClr val="white"/>
                  </a:solidFill>
                  <a:effectLst/>
                  <a:uLnTx/>
                  <a:uFillTx/>
                  <a:latin typeface="Calibri"/>
                  <a:ea typeface="+mn-ea"/>
                  <a:cs typeface="+mn-cs"/>
                </a:rPr>
                <a:t>Транспорт и другие сектора экономики</a:t>
              </a:r>
            </a:p>
          </p:txBody>
        </p:sp>
      </p:grpSp>
      <p:graphicFrame>
        <p:nvGraphicFramePr>
          <p:cNvPr id="13" name="Схема 12"/>
          <p:cNvGraphicFramePr/>
          <p:nvPr>
            <p:extLst>
              <p:ext uri="{D42A27DB-BD31-4B8C-83A1-F6EECF244321}">
                <p14:modId xmlns:p14="http://schemas.microsoft.com/office/powerpoint/2010/main" val="4085645418"/>
              </p:ext>
            </p:extLst>
          </p:nvPr>
        </p:nvGraphicFramePr>
        <p:xfrm>
          <a:off x="180975" y="969571"/>
          <a:ext cx="1893905" cy="47146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Скругленный прямоугольник 13"/>
          <p:cNvSpPr/>
          <p:nvPr/>
        </p:nvSpPr>
        <p:spPr>
          <a:xfrm>
            <a:off x="2239860" y="913871"/>
            <a:ext cx="2036689" cy="4740609"/>
          </a:xfrm>
          <a:prstGeom prst="roundRect">
            <a:avLst/>
          </a:prstGeom>
          <a:solidFill>
            <a:srgbClr val="04AC90"/>
          </a:solidFill>
          <a:ln>
            <a:noFill/>
          </a:ln>
          <a:effectLst>
            <a:outerShdw blurRad="57150" dist="19050" dir="5400000" algn="ctr" rotWithShape="0">
              <a:srgbClr val="000000">
                <a:alpha val="63000"/>
              </a:srgbClr>
            </a:outerShdw>
          </a:effectLst>
        </p:spPr>
        <p:txBody>
          <a:bodyPr rtlCol="0" anchor="ctr"/>
          <a:lstStyle/>
          <a:p>
            <a:pPr marL="0" marR="0" lvl="0" indent="0" algn="ctr" defTabSz="844357"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prstClr val="white"/>
                </a:solidFill>
                <a:effectLst/>
                <a:uLnTx/>
                <a:uFillTx/>
                <a:latin typeface="Calibri"/>
                <a:ea typeface="+mn-ea"/>
                <a:cs typeface="+mn-cs"/>
              </a:rPr>
              <a:t>Разработка Дорожной карты</a:t>
            </a:r>
          </a:p>
          <a:p>
            <a:pPr marL="0" marR="0" lvl="0" indent="0" algn="ctr" defTabSz="844357"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prstClr val="white"/>
                </a:solidFill>
                <a:effectLst/>
                <a:uLnTx/>
                <a:uFillTx/>
                <a:latin typeface="Calibri"/>
                <a:ea typeface="+mn-ea"/>
                <a:cs typeface="+mn-cs"/>
              </a:rPr>
              <a:t>по переходу </a:t>
            </a:r>
          </a:p>
          <a:p>
            <a:pPr marL="0" marR="0" lvl="0" indent="0" algn="ctr" defTabSz="844357" eaLnBrk="1" fontAlgn="auto" latinLnBrk="0" hangingPunct="1">
              <a:lnSpc>
                <a:spcPct val="100000"/>
              </a:lnSpc>
              <a:spcBef>
                <a:spcPts val="0"/>
              </a:spcBef>
              <a:spcAft>
                <a:spcPts val="0"/>
              </a:spcAft>
              <a:buClrTx/>
              <a:buSzTx/>
              <a:buFontTx/>
              <a:buNone/>
              <a:tabLst/>
              <a:defRPr/>
            </a:pPr>
            <a:r>
              <a:rPr kumimoji="0" lang="ru-RU" sz="1800" b="1" i="0" u="none" strike="noStrike" kern="0" cap="none" spc="0" normalizeH="0" baseline="0" noProof="0" dirty="0" smtClean="0">
                <a:ln>
                  <a:noFill/>
                </a:ln>
                <a:solidFill>
                  <a:prstClr val="white"/>
                </a:solidFill>
                <a:effectLst/>
                <a:uLnTx/>
                <a:uFillTx/>
                <a:latin typeface="Calibri"/>
                <a:ea typeface="+mn-ea"/>
                <a:cs typeface="+mn-cs"/>
              </a:rPr>
              <a:t>к низкоуглеродному  развитию</a:t>
            </a:r>
          </a:p>
        </p:txBody>
      </p:sp>
      <p:sp>
        <p:nvSpPr>
          <p:cNvPr id="15" name="Скругленный прямоугольник 14"/>
          <p:cNvSpPr/>
          <p:nvPr/>
        </p:nvSpPr>
        <p:spPr>
          <a:xfrm>
            <a:off x="4821909" y="1112093"/>
            <a:ext cx="842992" cy="1488690"/>
          </a:xfrm>
          <a:prstGeom prst="roundRect">
            <a:avLst>
              <a:gd name="adj" fmla="val 10000"/>
            </a:avLst>
          </a:prstGeom>
          <a:blipFill>
            <a:blip r:embed="rId7" cstate="print">
              <a:extLst>
                <a:ext uri="{28A0092B-C50C-407E-A947-70E740481C1C}">
                  <a14:useLocalDpi xmlns:a14="http://schemas.microsoft.com/office/drawing/2010/main" val="0"/>
                </a:ext>
              </a:extLst>
            </a:blip>
            <a:srcRect/>
            <a:stretch>
              <a:fillRect l="-57000" r="-57000"/>
            </a:stretch>
          </a:blipFill>
          <a:ln w="12700" cap="flat" cmpd="sng" algn="ctr">
            <a:solidFill>
              <a:sysClr val="window" lastClr="FFFFFF">
                <a:hueOff val="0"/>
                <a:satOff val="0"/>
                <a:lumOff val="0"/>
                <a:alphaOff val="0"/>
              </a:sysClr>
            </a:solidFill>
            <a:prstDash val="solid"/>
            <a:miter lim="800000"/>
          </a:ln>
          <a:effectLst/>
        </p:spPr>
      </p:sp>
      <p:sp>
        <p:nvSpPr>
          <p:cNvPr id="16" name="Скругленный прямоугольник 15"/>
          <p:cNvSpPr/>
          <p:nvPr/>
        </p:nvSpPr>
        <p:spPr>
          <a:xfrm>
            <a:off x="4846123" y="2980767"/>
            <a:ext cx="903378" cy="1211437"/>
          </a:xfrm>
          <a:prstGeom prst="roundRect">
            <a:avLst>
              <a:gd name="adj" fmla="val 10000"/>
            </a:avLst>
          </a:prstGeom>
          <a:blipFill>
            <a:blip r:embed="rId8" cstate="print">
              <a:extLst>
                <a:ext uri="{28A0092B-C50C-407E-A947-70E740481C1C}">
                  <a14:useLocalDpi xmlns:a14="http://schemas.microsoft.com/office/drawing/2010/main" val="0"/>
                </a:ext>
              </a:extLst>
            </a:blip>
            <a:srcRect/>
            <a:stretch>
              <a:fillRect l="-30000" r="-30000"/>
            </a:stretch>
          </a:blipFill>
          <a:ln w="12700" cap="flat" cmpd="sng" algn="ctr">
            <a:solidFill>
              <a:sysClr val="window" lastClr="FFFFFF">
                <a:hueOff val="0"/>
                <a:satOff val="0"/>
                <a:lumOff val="0"/>
                <a:alphaOff val="0"/>
              </a:sysClr>
            </a:solidFill>
            <a:prstDash val="solid"/>
            <a:miter lim="800000"/>
          </a:ln>
          <a:effectLst/>
        </p:spPr>
      </p:sp>
      <p:sp>
        <p:nvSpPr>
          <p:cNvPr id="17" name="Скругленный прямоугольник 16"/>
          <p:cNvSpPr/>
          <p:nvPr/>
        </p:nvSpPr>
        <p:spPr>
          <a:xfrm>
            <a:off x="4846123" y="4476530"/>
            <a:ext cx="920631" cy="1105908"/>
          </a:xfrm>
          <a:prstGeom prst="roundRect">
            <a:avLst>
              <a:gd name="adj" fmla="val 10000"/>
            </a:avLst>
          </a:prstGeom>
          <a:blipFill>
            <a:blip r:embed="rId9" cstate="print">
              <a:extLst>
                <a:ext uri="{28A0092B-C50C-407E-A947-70E740481C1C}">
                  <a14:useLocalDpi xmlns:a14="http://schemas.microsoft.com/office/drawing/2010/main" val="0"/>
                </a:ext>
              </a:extLst>
            </a:blip>
            <a:srcRect/>
            <a:stretch>
              <a:fillRect l="-32000" r="-32000"/>
            </a:stretch>
          </a:blipFill>
          <a:ln w="12700" cap="flat" cmpd="sng" algn="ctr">
            <a:solidFill>
              <a:sysClr val="window" lastClr="FFFFFF">
                <a:hueOff val="0"/>
                <a:satOff val="0"/>
                <a:lumOff val="0"/>
                <a:alphaOff val="0"/>
              </a:sysClr>
            </a:solidFill>
            <a:prstDash val="solid"/>
            <a:miter lim="800000"/>
          </a:ln>
          <a:effectLst/>
        </p:spPr>
      </p:sp>
      <p:sp>
        <p:nvSpPr>
          <p:cNvPr id="18" name="Штриховая стрелка вправо 17"/>
          <p:cNvSpPr/>
          <p:nvPr/>
        </p:nvSpPr>
        <p:spPr>
          <a:xfrm>
            <a:off x="4276550" y="3009237"/>
            <a:ext cx="413497" cy="635283"/>
          </a:xfrm>
          <a:prstGeom prst="stripedRightArrow">
            <a:avLst/>
          </a:prstGeom>
          <a:gradFill rotWithShape="1">
            <a:gsLst>
              <a:gs pos="100000">
                <a:srgbClr val="04AC90"/>
              </a:gs>
              <a:gs pos="10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844357" eaLnBrk="1" fontAlgn="auto" latinLnBrk="0" hangingPunct="1">
              <a:lnSpc>
                <a:spcPct val="100000"/>
              </a:lnSpc>
              <a:spcBef>
                <a:spcPts val="0"/>
              </a:spcBef>
              <a:spcAft>
                <a:spcPts val="0"/>
              </a:spcAft>
              <a:buClrTx/>
              <a:buSzTx/>
              <a:buFontTx/>
              <a:buNone/>
              <a:tabLst/>
              <a:defRPr/>
            </a:pPr>
            <a:endParaRPr kumimoji="0" lang="ru-RU" sz="1700" b="0" i="0" u="none" strike="noStrike" kern="0" cap="none" spc="0" normalizeH="0" baseline="0" noProof="0" smtClean="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69582725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22576" y="1445028"/>
            <a:ext cx="5459259" cy="2462213"/>
          </a:xfrm>
        </p:spPr>
        <p:txBody>
          <a:bodyPr/>
          <a:lstStyle/>
          <a:p>
            <a:pPr lvl="0" algn="ctr" defTabSz="844357" eaLnBrk="1" fontAlgn="auto" hangingPunct="1">
              <a:lnSpc>
                <a:spcPct val="100000"/>
              </a:lnSpc>
              <a:spcBef>
                <a:spcPts val="0"/>
              </a:spcBef>
              <a:spcAft>
                <a:spcPts val="0"/>
              </a:spcAft>
            </a:pPr>
            <a:r>
              <a:rPr lang="ru-RU" sz="3200" kern="1200" dirty="0">
                <a:solidFill>
                  <a:srgbClr val="04AC90"/>
                </a:solidFill>
                <a:latin typeface="Calibri"/>
                <a:ea typeface="+mn-ea"/>
                <a:cs typeface="+mn-cs"/>
              </a:rPr>
              <a:t>БЛАГОДАРЮ ЗА ВНИМАНИЕ!</a:t>
            </a:r>
            <a:r>
              <a:rPr lang="ru-RU" sz="3200" kern="1200" dirty="0">
                <a:solidFill>
                  <a:srgbClr val="002060"/>
                </a:solidFill>
                <a:latin typeface="Calibri"/>
                <a:ea typeface="+mn-ea"/>
                <a:cs typeface="+mn-cs"/>
              </a:rPr>
              <a:t/>
            </a:r>
            <a:br>
              <a:rPr lang="ru-RU" sz="3200" kern="1200" dirty="0">
                <a:solidFill>
                  <a:srgbClr val="002060"/>
                </a:solidFill>
                <a:latin typeface="Calibri"/>
                <a:ea typeface="+mn-ea"/>
                <a:cs typeface="+mn-cs"/>
              </a:rPr>
            </a:br>
            <a:r>
              <a:rPr lang="ru-RU" sz="3200" kern="1200" dirty="0">
                <a:solidFill>
                  <a:srgbClr val="002060"/>
                </a:solidFill>
                <a:latin typeface="Calibri"/>
                <a:ea typeface="+mn-ea"/>
                <a:cs typeface="+mn-cs"/>
              </a:rPr>
              <a:t/>
            </a:r>
            <a:br>
              <a:rPr lang="ru-RU" sz="3200" kern="1200" dirty="0">
                <a:solidFill>
                  <a:srgbClr val="002060"/>
                </a:solidFill>
                <a:latin typeface="Calibri"/>
                <a:ea typeface="+mn-ea"/>
                <a:cs typeface="+mn-cs"/>
              </a:rPr>
            </a:br>
            <a:r>
              <a:rPr lang="ru-RU" kern="1200" dirty="0">
                <a:solidFill>
                  <a:srgbClr val="002060"/>
                </a:solidFill>
                <a:latin typeface="Calibri"/>
                <a:ea typeface="+mn-ea"/>
                <a:cs typeface="+mn-cs"/>
              </a:rPr>
              <a:t/>
            </a:r>
            <a:br>
              <a:rPr lang="ru-RU" kern="1200" dirty="0">
                <a:solidFill>
                  <a:srgbClr val="002060"/>
                </a:solidFill>
                <a:latin typeface="Calibri"/>
                <a:ea typeface="+mn-ea"/>
                <a:cs typeface="+mn-cs"/>
              </a:rPr>
            </a:br>
            <a:r>
              <a:rPr lang="en-US" sz="2400" kern="1200" dirty="0">
                <a:solidFill>
                  <a:srgbClr val="FF0000"/>
                </a:solidFill>
                <a:latin typeface="Calibri"/>
                <a:ea typeface="+mn-ea"/>
                <a:cs typeface="+mn-cs"/>
              </a:rPr>
              <a:t>www.energo.gov.kz</a:t>
            </a:r>
            <a:r>
              <a:rPr lang="ru-RU" sz="2400" kern="1200" dirty="0">
                <a:solidFill>
                  <a:srgbClr val="FF0000"/>
                </a:solidFill>
                <a:latin typeface="Calibri"/>
                <a:ea typeface="+mn-ea"/>
                <a:cs typeface="+mn-cs"/>
              </a:rPr>
              <a:t/>
            </a:r>
            <a:br>
              <a:rPr lang="ru-RU" sz="2400" kern="1200" dirty="0">
                <a:solidFill>
                  <a:srgbClr val="FF0000"/>
                </a:solidFill>
                <a:latin typeface="Calibri"/>
                <a:ea typeface="+mn-ea"/>
                <a:cs typeface="+mn-cs"/>
              </a:rPr>
            </a:br>
            <a:endParaRPr lang="ru-RU" dirty="0"/>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15</a:t>
            </a:fld>
            <a:r>
              <a:rPr lang="en-US" altLang="ko-KR" smtClean="0"/>
              <a:t> </a:t>
            </a:r>
            <a:endParaRPr lang="en-US" altLang="ko-KR" dirty="0"/>
          </a:p>
        </p:txBody>
      </p:sp>
      <p:cxnSp>
        <p:nvCxnSpPr>
          <p:cNvPr id="8" name="Прямая соединительная линия 7"/>
          <p:cNvCxnSpPr/>
          <p:nvPr/>
        </p:nvCxnSpPr>
        <p:spPr bwMode="auto">
          <a:xfrm>
            <a:off x="0" y="600501"/>
            <a:ext cx="9157648"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Прямоугольник 9"/>
          <p:cNvSpPr/>
          <p:nvPr/>
        </p:nvSpPr>
        <p:spPr bwMode="auto">
          <a:xfrm>
            <a:off x="0" y="6414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3847537221"/>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6" name="Rectangle 2"/>
          <p:cNvSpPr txBox="1">
            <a:spLocks noChangeArrowheads="1"/>
          </p:cNvSpPr>
          <p:nvPr/>
        </p:nvSpPr>
        <p:spPr bwMode="gray">
          <a:xfrm>
            <a:off x="161350" y="227020"/>
            <a:ext cx="9144000" cy="358775"/>
          </a:xfrm>
          <a:prstGeom prst="rect">
            <a:avLst/>
          </a:prstGeom>
          <a:noFill/>
          <a:ln w="9525">
            <a:noFill/>
            <a:miter lim="800000"/>
            <a:headEnd/>
            <a:tailEnd/>
          </a:ln>
        </p:spPr>
        <p:txBody>
          <a:bodyPr lIns="0" tIns="0" rIns="0" bIns="0" anchor="b">
            <a:spAutoFit/>
          </a:bodyPr>
          <a:lstStyle/>
          <a:p>
            <a:pPr defTabSz="894940">
              <a:lnSpc>
                <a:spcPct val="90000"/>
              </a:lnSpc>
            </a:pPr>
            <a:r>
              <a:rPr lang="en-GB" altLang="ko-KR" sz="2600" b="1" dirty="0">
                <a:solidFill>
                  <a:srgbClr val="05B99B"/>
                </a:solidFill>
              </a:rPr>
              <a:t> </a:t>
            </a:r>
            <a:endParaRPr lang="en-US" altLang="ko-KR" sz="2600" b="1" dirty="0">
              <a:solidFill>
                <a:srgbClr val="05B99B"/>
              </a:solidFill>
            </a:endParaRPr>
          </a:p>
        </p:txBody>
      </p:sp>
      <p:sp>
        <p:nvSpPr>
          <p:cNvPr id="7" name="Rectangle 4"/>
          <p:cNvSpPr txBox="1">
            <a:spLocks noChangeArrowheads="1"/>
          </p:cNvSpPr>
          <p:nvPr/>
        </p:nvSpPr>
        <p:spPr bwMode="gray">
          <a:xfrm>
            <a:off x="204716" y="2062629"/>
            <a:ext cx="9482215" cy="1676858"/>
          </a:xfrm>
          <a:prstGeom prst="rect">
            <a:avLst/>
          </a:prstGeom>
          <a:noFill/>
          <a:ln>
            <a:noFill/>
          </a:ln>
          <a:extLst/>
        </p:spPr>
        <p:txBody>
          <a:bodyPr lIns="0" tIns="0" rIns="0" bIns="0" anchor="t">
            <a:noAutofit/>
          </a:bodyPr>
          <a:lstStyle/>
          <a:p>
            <a:pPr marL="1885081" indent="-1885081" algn="ctr" defTabSz="956600" eaLnBrk="0" latinLnBrk="0" hangingPunct="0">
              <a:lnSpc>
                <a:spcPct val="90000"/>
              </a:lnSpc>
              <a:defRPr/>
            </a:pPr>
            <a:r>
              <a:rPr kumimoji="0" lang="ru-RU" altLang="ko-KR" sz="4400" b="1" kern="0" dirty="0" smtClean="0">
                <a:solidFill>
                  <a:srgbClr val="05B99B"/>
                </a:solidFill>
                <a:latin typeface="Calibri"/>
                <a:ea typeface="맑은 고딕" pitchFamily="50" charset="-127"/>
                <a:cs typeface="Arial" pitchFamily="34" charset="0"/>
              </a:rPr>
              <a:t>Перспективы </a:t>
            </a:r>
            <a:r>
              <a:rPr kumimoji="0" lang="ru-RU" altLang="ko-KR" sz="4400" b="1" kern="0" dirty="0">
                <a:solidFill>
                  <a:srgbClr val="05B99B"/>
                </a:solidFill>
                <a:latin typeface="Calibri"/>
                <a:ea typeface="맑은 고딕" pitchFamily="50" charset="-127"/>
                <a:cs typeface="Arial" pitchFamily="34" charset="0"/>
              </a:rPr>
              <a:t>достижения INDC </a:t>
            </a:r>
            <a:endParaRPr kumimoji="0" lang="ru-RU" altLang="ko-KR" sz="4400" b="1" kern="0" dirty="0" smtClean="0">
              <a:solidFill>
                <a:srgbClr val="05B99B"/>
              </a:solidFill>
              <a:latin typeface="Calibri"/>
              <a:ea typeface="맑은 고딕" pitchFamily="50" charset="-127"/>
              <a:cs typeface="Arial" pitchFamily="34" charset="0"/>
            </a:endParaRPr>
          </a:p>
          <a:p>
            <a:pPr marL="1885081" indent="-1885081" algn="ctr" defTabSz="956600" eaLnBrk="0" latinLnBrk="0" hangingPunct="0">
              <a:lnSpc>
                <a:spcPct val="90000"/>
              </a:lnSpc>
              <a:defRPr/>
            </a:pPr>
            <a:r>
              <a:rPr kumimoji="0" lang="ru-RU" altLang="ko-KR" sz="4400" b="1" kern="0" dirty="0" smtClean="0">
                <a:solidFill>
                  <a:srgbClr val="05B99B"/>
                </a:solidFill>
                <a:latin typeface="Calibri"/>
                <a:ea typeface="맑은 고딕" pitchFamily="50" charset="-127"/>
                <a:cs typeface="Arial" pitchFamily="34" charset="0"/>
              </a:rPr>
              <a:t>в </a:t>
            </a:r>
            <a:r>
              <a:rPr kumimoji="0" lang="ru-RU" altLang="ko-KR" sz="4400" b="1" kern="0" dirty="0">
                <a:solidFill>
                  <a:srgbClr val="05B99B"/>
                </a:solidFill>
                <a:latin typeface="Calibri"/>
                <a:ea typeface="맑은 고딕" pitchFamily="50" charset="-127"/>
                <a:cs typeface="Arial" pitchFamily="34" charset="0"/>
              </a:rPr>
              <a:t>Республике Казахстан</a:t>
            </a:r>
            <a:endParaRPr kumimoji="0" lang="en-US" altLang="ko-KR" sz="4400" b="1" kern="0" dirty="0" smtClean="0">
              <a:solidFill>
                <a:srgbClr val="05B99B"/>
              </a:solidFill>
              <a:latin typeface="Calibri"/>
              <a:ea typeface="맑은 고딕" pitchFamily="50" charset="-127"/>
              <a:cs typeface="Arial" pitchFamily="34" charset="0"/>
            </a:endParaRPr>
          </a:p>
        </p:txBody>
      </p:sp>
      <p:sp>
        <p:nvSpPr>
          <p:cNvPr id="8" name="Slide Number Placeholder 1"/>
          <p:cNvSpPr txBox="1">
            <a:spLocks/>
          </p:cNvSpPr>
          <p:nvPr/>
        </p:nvSpPr>
        <p:spPr bwMode="auto">
          <a:xfrm>
            <a:off x="9064625" y="6557963"/>
            <a:ext cx="671513" cy="301625"/>
          </a:xfrm>
          <a:prstGeom prst="rect">
            <a:avLst/>
          </a:prstGeom>
          <a:noFill/>
          <a:ln w="9525">
            <a:noFill/>
            <a:miter lim="800000"/>
            <a:headEnd/>
            <a:tailEnd/>
          </a:ln>
        </p:spPr>
        <p:txBody>
          <a:bodyPr wrap="none" lIns="0" tIns="0" rIns="0" bIns="0"/>
          <a:lstStyle/>
          <a:p>
            <a:pPr algn="ctr" defTabSz="912813" latinLnBrk="0"/>
            <a:r>
              <a:rPr kumimoji="0" lang="en-US" altLang="ko-KR" sz="1000" dirty="0" smtClean="0">
                <a:solidFill>
                  <a:srgbClr val="000000"/>
                </a:solidFill>
                <a:ea typeface="MS PGothic" pitchFamily="34" charset="-128"/>
              </a:rPr>
              <a:t>1</a:t>
            </a:r>
            <a:endParaRPr kumimoji="0" lang="en-US" altLang="ko-KR" sz="1000" dirty="0">
              <a:solidFill>
                <a:srgbClr val="000000"/>
              </a:solidFill>
              <a:ea typeface="MS PGothic" pitchFamily="34" charset="-128"/>
            </a:endParaRPr>
          </a:p>
        </p:txBody>
      </p:sp>
      <p:sp>
        <p:nvSpPr>
          <p:cNvPr id="3" name="Прямоугольник 2"/>
          <p:cNvSpPr/>
          <p:nvPr/>
        </p:nvSpPr>
        <p:spPr bwMode="auto">
          <a:xfrm>
            <a:off x="0" y="5827595"/>
            <a:ext cx="9904413" cy="1031994"/>
          </a:xfrm>
          <a:prstGeom prst="rect">
            <a:avLst/>
          </a:prstGeom>
          <a:solidFill>
            <a:srgbClr val="05B99B"/>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
        <p:nvSpPr>
          <p:cNvPr id="4" name="TextBox 3"/>
          <p:cNvSpPr txBox="1"/>
          <p:nvPr/>
        </p:nvSpPr>
        <p:spPr>
          <a:xfrm>
            <a:off x="715017" y="6022230"/>
            <a:ext cx="8461612" cy="523220"/>
          </a:xfrm>
          <a:prstGeom prst="rect">
            <a:avLst/>
          </a:prstGeom>
          <a:noFill/>
        </p:spPr>
        <p:txBody>
          <a:bodyPr wrap="square" rtlCol="0">
            <a:spAutoFit/>
          </a:bodyPr>
          <a:lstStyle/>
          <a:p>
            <a:pPr algn="ctr"/>
            <a:r>
              <a:rPr lang="ru-RU" sz="2800" b="1" dirty="0">
                <a:solidFill>
                  <a:schemeClr val="bg1"/>
                </a:solidFill>
              </a:rPr>
              <a:t>Министр энергетики Бозумбаев К.А.</a:t>
            </a:r>
            <a:endParaRPr lang="en-US" sz="2800" b="1" dirty="0">
              <a:solidFill>
                <a:schemeClr val="bg1"/>
              </a:solidFill>
            </a:endParaRPr>
          </a:p>
        </p:txBody>
      </p:sp>
      <p:pic>
        <p:nvPicPr>
          <p:cNvPr id="9" name="Picture 2" descr="\\priemnaya\Общая папка\2015\Cеминар 23.11\LOGO_OSCE_RU_LOGOTYPE_RGB.png"/>
          <p:cNvPicPr>
            <a:picLocks noChangeAspect="1" noChangeArrowheads="1"/>
          </p:cNvPicPr>
          <p:nvPr/>
        </p:nvPicPr>
        <p:blipFill>
          <a:blip r:embed="rId3" cstate="print"/>
          <a:srcRect/>
          <a:stretch>
            <a:fillRect/>
          </a:stretch>
        </p:blipFill>
        <p:spPr bwMode="auto">
          <a:xfrm>
            <a:off x="283906" y="330818"/>
            <a:ext cx="1250979" cy="400984"/>
          </a:xfrm>
          <a:prstGeom prst="rect">
            <a:avLst/>
          </a:prstGeom>
          <a:noFill/>
        </p:spPr>
      </p:pic>
      <p:pic>
        <p:nvPicPr>
          <p:cNvPr id="10" name="Рисунок 9" descr="UNDP_50_Ru.png"/>
          <p:cNvPicPr>
            <a:picLocks noChangeAspect="1"/>
          </p:cNvPicPr>
          <p:nvPr/>
        </p:nvPicPr>
        <p:blipFill>
          <a:blip r:embed="rId4" cstate="print"/>
          <a:stretch>
            <a:fillRect/>
          </a:stretch>
        </p:blipFill>
        <p:spPr>
          <a:xfrm>
            <a:off x="8659679" y="148906"/>
            <a:ext cx="809892" cy="903850"/>
          </a:xfrm>
          <a:prstGeom prst="rect">
            <a:avLst/>
          </a:prstGeom>
        </p:spPr>
      </p:pic>
      <p:pic>
        <p:nvPicPr>
          <p:cNvPr id="11" name="Picture 3" descr="C:\Users\Naziya\Desktop\88403E87-4E69-48D7-8E9F-7D039260B28D_cx0_cy9_cw0_w308_h173.jpg"/>
          <p:cNvPicPr>
            <a:picLocks noChangeAspect="1" noChangeArrowheads="1"/>
          </p:cNvPicPr>
          <p:nvPr/>
        </p:nvPicPr>
        <p:blipFill>
          <a:blip r:embed="rId5"/>
          <a:srcRect t="19458" r="1026" b="17844"/>
          <a:stretch>
            <a:fillRect/>
          </a:stretch>
        </p:blipFill>
        <p:spPr bwMode="auto">
          <a:xfrm>
            <a:off x="2917371" y="198787"/>
            <a:ext cx="1323915" cy="665046"/>
          </a:xfrm>
          <a:prstGeom prst="rect">
            <a:avLst/>
          </a:prstGeom>
          <a:noFill/>
        </p:spPr>
      </p:pic>
      <p:pic>
        <p:nvPicPr>
          <p:cNvPr id="12" name="Рисунок 1" descr="http://ago.kz/ru/images/Ger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28107" y="148906"/>
            <a:ext cx="835432" cy="840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p:cNvSpPr txBox="1"/>
          <p:nvPr/>
        </p:nvSpPr>
        <p:spPr>
          <a:xfrm>
            <a:off x="3925177" y="1052756"/>
            <a:ext cx="2069183" cy="461665"/>
          </a:xfrm>
          <a:prstGeom prst="rect">
            <a:avLst/>
          </a:prstGeom>
          <a:noFill/>
        </p:spPr>
        <p:txBody>
          <a:bodyPr wrap="square" rtlCol="0">
            <a:spAutoFit/>
          </a:bodyPr>
          <a:lstStyle/>
          <a:p>
            <a:pPr algn="ctr" defTabSz="844357" fontAlgn="auto" latinLnBrk="0">
              <a:spcBef>
                <a:spcPts val="0"/>
              </a:spcBef>
              <a:spcAft>
                <a:spcPts val="0"/>
              </a:spcAft>
            </a:pPr>
            <a:r>
              <a:rPr kumimoji="0" lang="ru-RU" sz="1200" b="1" dirty="0" smtClean="0">
                <a:solidFill>
                  <a:prstClr val="black"/>
                </a:solidFill>
                <a:latin typeface="Calibri"/>
                <a:ea typeface="+mn-ea"/>
              </a:rPr>
              <a:t>Министерство энергетики Республики Казахстан</a:t>
            </a:r>
            <a:endParaRPr kumimoji="0" lang="ru-RU" sz="1200" b="1" dirty="0">
              <a:solidFill>
                <a:prstClr val="black"/>
              </a:solidFill>
              <a:latin typeface="Calibri"/>
              <a:ea typeface="+mn-ea"/>
            </a:endParaRPr>
          </a:p>
        </p:txBody>
      </p:sp>
      <p:pic>
        <p:nvPicPr>
          <p:cNvPr id="14" name="Picture 3"/>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251" t="15313" r="16249" b="15312"/>
          <a:stretch/>
        </p:blipFill>
        <p:spPr>
          <a:xfrm>
            <a:off x="6949808" y="210753"/>
            <a:ext cx="1194926" cy="494937"/>
          </a:xfrm>
          <a:prstGeom prst="rect">
            <a:avLst/>
          </a:prstGeom>
        </p:spPr>
      </p:pic>
      <p:pic>
        <p:nvPicPr>
          <p:cNvPr id="15" name="Picture 4"/>
          <p:cNvPicPr>
            <a:picLocks noChangeAspect="1" noChangeArrowheads="1"/>
          </p:cNvPicPr>
          <p:nvPr/>
        </p:nvPicPr>
        <p:blipFill>
          <a:blip r:embed="rId8" cstate="print">
            <a:lum contrast="20000"/>
          </a:blip>
          <a:srcRect/>
          <a:stretch>
            <a:fillRect/>
          </a:stretch>
        </p:blipFill>
        <p:spPr bwMode="auto">
          <a:xfrm>
            <a:off x="6042940" y="104713"/>
            <a:ext cx="699321" cy="720988"/>
          </a:xfrm>
          <a:prstGeom prst="rect">
            <a:avLst/>
          </a:prstGeom>
          <a:noFill/>
          <a:ln w="9525">
            <a:noFill/>
            <a:miter lim="800000"/>
            <a:headEnd/>
            <a:tailEnd/>
          </a:ln>
        </p:spPr>
      </p:pic>
      <p:pic>
        <p:nvPicPr>
          <p:cNvPr id="16" name="Picture 6" descr="cid:0__=8FBBF7B9DFD10A178f9e8a93df93869091@local"/>
          <p:cNvPicPr/>
          <p:nvPr/>
        </p:nvPicPr>
        <p:blipFill>
          <a:blip r:embed="rId9">
            <a:extLst>
              <a:ext uri="{28A0092B-C50C-407E-A947-70E740481C1C}">
                <a14:useLocalDpi xmlns:a14="http://schemas.microsoft.com/office/drawing/2010/main" val="0"/>
              </a:ext>
            </a:extLst>
          </a:blip>
          <a:srcRect/>
          <a:stretch>
            <a:fillRect/>
          </a:stretch>
        </p:blipFill>
        <p:spPr bwMode="auto">
          <a:xfrm>
            <a:off x="1371777" y="1026045"/>
            <a:ext cx="1978660" cy="437515"/>
          </a:xfrm>
          <a:prstGeom prst="rect">
            <a:avLst/>
          </a:prstGeom>
          <a:noFill/>
          <a:ln>
            <a:noFill/>
          </a:ln>
        </p:spPr>
      </p:pic>
      <p:pic>
        <p:nvPicPr>
          <p:cNvPr id="17" name="Picture 7" descr="PMR Logo Final.jpg"/>
          <p:cNvPicPr/>
          <p:nvPr/>
        </p:nvPicPr>
        <p:blipFill>
          <a:blip r:embed="rId10" cstate="print">
            <a:extLst>
              <a:ext uri="{28A0092B-C50C-407E-A947-70E740481C1C}">
                <a14:useLocalDpi xmlns:a14="http://schemas.microsoft.com/office/drawing/2010/main" val="0"/>
              </a:ext>
            </a:extLst>
          </a:blip>
          <a:srcRect t="27401"/>
          <a:stretch>
            <a:fillRect/>
          </a:stretch>
        </p:blipFill>
        <p:spPr>
          <a:xfrm>
            <a:off x="6193387" y="945442"/>
            <a:ext cx="2118360" cy="414655"/>
          </a:xfrm>
          <a:prstGeom prst="rect">
            <a:avLst/>
          </a:prstGeom>
        </p:spPr>
      </p:pic>
      <p:pic>
        <p:nvPicPr>
          <p:cNvPr id="18" name="Picture 19" descr="http://www.seedcamp.com/main/wp-content/uploads/2012/08/EBRD-logo.jpeg"/>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491519" y="235816"/>
            <a:ext cx="1425852" cy="68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39965" y="678804"/>
            <a:ext cx="6931831" cy="1107996"/>
          </a:xfrm>
        </p:spPr>
        <p:txBody>
          <a:bodyPr/>
          <a:lstStyle/>
          <a:p>
            <a:r>
              <a:rPr lang="ru-RU" dirty="0" smtClean="0"/>
              <a:t>25-26 </a:t>
            </a:r>
            <a:r>
              <a:rPr lang="ru-RU" dirty="0"/>
              <a:t>мая 2016 года, Астана</a:t>
            </a:r>
            <a:br>
              <a:rPr lang="ru-RU" dirty="0"/>
            </a:br>
            <a:r>
              <a:rPr lang="ru-RU" dirty="0"/>
              <a:t>IX Астанинский экономический </a:t>
            </a:r>
            <a:r>
              <a:rPr lang="ru-RU" dirty="0" smtClean="0"/>
              <a:t>форум </a:t>
            </a:r>
            <a:r>
              <a:rPr lang="ru-RU" dirty="0"/>
              <a:t>«Новая экономическая реальность: диверсификация, инновации и экономика знаний»</a:t>
            </a:r>
          </a:p>
        </p:txBody>
      </p:sp>
      <p:sp>
        <p:nvSpPr>
          <p:cNvPr id="3" name="Объект 2"/>
          <p:cNvSpPr>
            <a:spLocks noGrp="1"/>
          </p:cNvSpPr>
          <p:nvPr>
            <p:ph idx="1"/>
          </p:nvPr>
        </p:nvSpPr>
        <p:spPr>
          <a:xfrm>
            <a:off x="231043" y="3386682"/>
            <a:ext cx="9428895" cy="2562240"/>
          </a:xfrm>
          <a:ln>
            <a:noFill/>
          </a:ln>
        </p:spPr>
        <p:txBody>
          <a:bodyPr/>
          <a:lstStyle/>
          <a:p>
            <a:pPr algn="just"/>
            <a:r>
              <a:rPr lang="ru-RU" sz="2400" i="1" kern="1200" dirty="0">
                <a:solidFill>
                  <a:schemeClr val="tx1"/>
                </a:solidFill>
                <a:latin typeface="Calibri"/>
                <a:ea typeface="+mn-ea"/>
              </a:rPr>
              <a:t>«Сегодня в погоне за экономической выгодой </a:t>
            </a:r>
            <a:r>
              <a:rPr lang="ru-RU" sz="2400" i="1" kern="1200" dirty="0" smtClean="0">
                <a:solidFill>
                  <a:schemeClr val="tx1"/>
                </a:solidFill>
                <a:latin typeface="Calibri"/>
                <a:ea typeface="+mn-ea"/>
              </a:rPr>
              <a:t>упускаются комплексные </a:t>
            </a:r>
            <a:r>
              <a:rPr lang="ru-RU" sz="2400" i="1" kern="1200" dirty="0">
                <a:solidFill>
                  <a:schemeClr val="tx1"/>
                </a:solidFill>
                <a:latin typeface="Calibri"/>
                <a:ea typeface="+mn-ea"/>
              </a:rPr>
              <a:t>вопросы окружающей среды. </a:t>
            </a:r>
            <a:r>
              <a:rPr lang="ru-RU" sz="2400" i="1" kern="1200" dirty="0" smtClean="0">
                <a:solidFill>
                  <a:schemeClr val="tx1"/>
                </a:solidFill>
                <a:latin typeface="Calibri"/>
                <a:ea typeface="+mn-ea"/>
              </a:rPr>
              <a:t>Глобальная </a:t>
            </a:r>
            <a:r>
              <a:rPr lang="ru-RU" sz="2400" i="1" kern="1200" dirty="0">
                <a:solidFill>
                  <a:schemeClr val="tx1"/>
                </a:solidFill>
                <a:latin typeface="Calibri"/>
                <a:ea typeface="+mn-ea"/>
              </a:rPr>
              <a:t>инициатива по противодействию климатическим изменениям очень важна, но нельзя забывать и о других проблемах</a:t>
            </a:r>
            <a:r>
              <a:rPr lang="ru-RU" sz="2400" i="1" kern="1200" dirty="0" smtClean="0">
                <a:solidFill>
                  <a:schemeClr val="tx1"/>
                </a:solidFill>
                <a:latin typeface="Calibri"/>
                <a:ea typeface="+mn-ea"/>
              </a:rPr>
              <a:t>».</a:t>
            </a:r>
          </a:p>
          <a:p>
            <a:r>
              <a:rPr lang="ru-RU" sz="2400" i="1" kern="1200" dirty="0" smtClean="0">
                <a:solidFill>
                  <a:schemeClr val="tx1"/>
                </a:solidFill>
                <a:latin typeface="Calibri"/>
                <a:ea typeface="+mn-ea"/>
              </a:rPr>
              <a:t>                                                                      </a:t>
            </a:r>
          </a:p>
          <a:p>
            <a:r>
              <a:rPr lang="ru-RU" sz="2400" i="1" kern="1200" dirty="0">
                <a:solidFill>
                  <a:schemeClr val="tx1"/>
                </a:solidFill>
                <a:latin typeface="Calibri"/>
                <a:ea typeface="+mn-ea"/>
              </a:rPr>
              <a:t> </a:t>
            </a:r>
            <a:r>
              <a:rPr lang="ru-RU" sz="2400" i="1" kern="1200" dirty="0" smtClean="0">
                <a:solidFill>
                  <a:schemeClr val="tx1"/>
                </a:solidFill>
                <a:latin typeface="Calibri"/>
                <a:ea typeface="+mn-ea"/>
              </a:rPr>
              <a:t>                                                                                                       Н.А</a:t>
            </a:r>
            <a:r>
              <a:rPr lang="ru-RU" sz="2400" i="1" kern="1200" dirty="0">
                <a:solidFill>
                  <a:schemeClr val="tx1"/>
                </a:solidFill>
                <a:latin typeface="Calibri"/>
                <a:ea typeface="+mn-ea"/>
              </a:rPr>
              <a:t>. Назарбаев</a:t>
            </a:r>
          </a:p>
          <a:p>
            <a:endParaRPr lang="ru-RU" sz="2400" i="1" kern="1200" dirty="0" smtClean="0">
              <a:solidFill>
                <a:schemeClr val="tx1"/>
              </a:solidFill>
              <a:latin typeface="Calibri"/>
              <a:ea typeface="+mn-ea"/>
            </a:endParaRPr>
          </a:p>
          <a:p>
            <a:endParaRPr lang="ru-RU" dirty="0">
              <a:solidFill>
                <a:schemeClr val="tx1"/>
              </a:solidFill>
            </a:endParaRP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2</a:t>
            </a:fld>
            <a:r>
              <a:rPr lang="en-US" altLang="ko-KR" smtClean="0"/>
              <a:t> </a:t>
            </a:r>
            <a:endParaRPr lang="en-US" altLang="ko-KR"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535" y="682388"/>
            <a:ext cx="2430942" cy="2208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bwMode="auto">
          <a:xfrm>
            <a:off x="0" y="6414448"/>
            <a:ext cx="9904413" cy="445140"/>
          </a:xfrm>
          <a:prstGeom prst="rect">
            <a:avLst/>
          </a:prstGeom>
          <a:solidFill>
            <a:srgbClr val="05B99B"/>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cxnSp>
        <p:nvCxnSpPr>
          <p:cNvPr id="8" name="Прямая соединительная линия 7"/>
          <p:cNvCxnSpPr/>
          <p:nvPr/>
        </p:nvCxnSpPr>
        <p:spPr bwMode="auto">
          <a:xfrm>
            <a:off x="-13648" y="588637"/>
            <a:ext cx="9918061" cy="13647"/>
          </a:xfrm>
          <a:prstGeom prst="line">
            <a:avLst/>
          </a:prstGeom>
          <a:solidFill>
            <a:schemeClr val="accent1"/>
          </a:solidFill>
          <a:ln w="9525" cap="flat" cmpd="sng" algn="ctr">
            <a:solidFill>
              <a:srgbClr val="05B99B"/>
            </a:solidFill>
            <a:prstDash val="solid"/>
            <a:round/>
            <a:headEnd type="none" w="med" len="med"/>
            <a:tailEnd type="none" w="med" len="med"/>
          </a:ln>
          <a:effectLst/>
        </p:spPr>
      </p:cxnSp>
    </p:spTree>
    <p:extLst>
      <p:ext uri="{BB962C8B-B14F-4D97-AF65-F5344CB8AC3E}">
        <p14:creationId xmlns:p14="http://schemas.microsoft.com/office/powerpoint/2010/main" val="17809015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254000" y="667021"/>
            <a:ext cx="9829800" cy="360099"/>
          </a:xfrm>
        </p:spPr>
        <p:txBody>
          <a:bodyPr/>
          <a:lstStyle/>
          <a:p>
            <a:pPr eaLnBrk="1" hangingPunct="1"/>
            <a:r>
              <a:rPr lang="en-GB" altLang="ko-KR" sz="2600" dirty="0" smtClean="0">
                <a:ea typeface="굴림" pitchFamily="50" charset="-127"/>
              </a:rPr>
              <a:t> </a:t>
            </a:r>
            <a:endParaRPr lang="en-US" altLang="ko-KR" sz="2100" dirty="0" smtClean="0">
              <a:ea typeface="굴림" pitchFamily="50" charset="-127"/>
            </a:endParaRPr>
          </a:p>
        </p:txBody>
      </p:sp>
      <p:sp>
        <p:nvSpPr>
          <p:cNvPr id="37892" name="Rectangle 2"/>
          <p:cNvSpPr txBox="1">
            <a:spLocks noChangeArrowheads="1"/>
          </p:cNvSpPr>
          <p:nvPr/>
        </p:nvSpPr>
        <p:spPr bwMode="gray">
          <a:xfrm>
            <a:off x="76200" y="227020"/>
            <a:ext cx="9144000" cy="358775"/>
          </a:xfrm>
          <a:prstGeom prst="rect">
            <a:avLst/>
          </a:prstGeom>
          <a:noFill/>
          <a:ln w="9525">
            <a:noFill/>
            <a:miter lim="800000"/>
            <a:headEnd/>
            <a:tailEnd/>
          </a:ln>
        </p:spPr>
        <p:txBody>
          <a:bodyPr lIns="0" tIns="0" rIns="0" bIns="0" anchor="b">
            <a:spAutoFit/>
          </a:bodyPr>
          <a:lstStyle/>
          <a:p>
            <a:pPr defTabSz="894940">
              <a:lnSpc>
                <a:spcPct val="90000"/>
              </a:lnSpc>
            </a:pPr>
            <a:r>
              <a:rPr lang="en-GB" altLang="ko-KR" sz="2600" b="1" dirty="0">
                <a:solidFill>
                  <a:srgbClr val="05B99B"/>
                </a:solidFill>
              </a:rPr>
              <a:t> </a:t>
            </a:r>
            <a:endParaRPr lang="en-US" altLang="ko-KR" sz="2600" b="1" dirty="0">
              <a:solidFill>
                <a:srgbClr val="05B99B"/>
              </a:solidFill>
            </a:endParaRPr>
          </a:p>
        </p:txBody>
      </p:sp>
      <p:sp>
        <p:nvSpPr>
          <p:cNvPr id="5" name="직사각형 4"/>
          <p:cNvSpPr/>
          <p:nvPr/>
        </p:nvSpPr>
        <p:spPr>
          <a:xfrm>
            <a:off x="-216316" y="43694"/>
            <a:ext cx="10337043" cy="1606753"/>
          </a:xfrm>
          <a:prstGeom prst="rect">
            <a:avLst/>
          </a:prstGeom>
        </p:spPr>
        <p:txBody>
          <a:bodyPr wrap="square" lIns="97695" tIns="48847" rIns="97695" bIns="48847">
            <a:spAutoFit/>
          </a:bodyPr>
          <a:lstStyle/>
          <a:p>
            <a:pPr algn="ctr">
              <a:defRPr/>
            </a:pPr>
            <a:r>
              <a:rPr kumimoji="0" lang="ru-RU" altLang="ko-KR" sz="2800" b="1" u="sng" kern="0" dirty="0" smtClean="0">
                <a:solidFill>
                  <a:srgbClr val="05B99B"/>
                </a:solidFill>
                <a:latin typeface="+mn-lt"/>
                <a:cs typeface="Arial" panose="020B0604020202020204" pitchFamily="34" charset="0"/>
                <a:sym typeface="Arial Bold" charset="0"/>
              </a:rPr>
              <a:t>Меры </a:t>
            </a:r>
            <a:r>
              <a:rPr kumimoji="0" lang="ru-RU" altLang="ko-KR" sz="2800" b="1" u="sng" kern="0" dirty="0">
                <a:solidFill>
                  <a:srgbClr val="05B99B"/>
                </a:solidFill>
                <a:latin typeface="+mn-lt"/>
                <a:cs typeface="Arial" panose="020B0604020202020204" pitchFamily="34" charset="0"/>
                <a:sym typeface="Arial Bold" charset="0"/>
              </a:rPr>
              <a:t>по совершенствованию политики </a:t>
            </a:r>
            <a:r>
              <a:rPr kumimoji="0" lang="ru-RU" altLang="ko-KR" sz="2800" b="1" u="sng" kern="0" dirty="0" smtClean="0">
                <a:solidFill>
                  <a:srgbClr val="05B99B"/>
                </a:solidFill>
                <a:latin typeface="+mn-lt"/>
                <a:cs typeface="Arial" panose="020B0604020202020204" pitchFamily="34" charset="0"/>
                <a:sym typeface="Arial Bold" charset="0"/>
              </a:rPr>
              <a:t>в </a:t>
            </a:r>
            <a:r>
              <a:rPr kumimoji="0" lang="ru-RU" altLang="ko-KR" sz="2800" b="1" u="sng" kern="0" dirty="0">
                <a:solidFill>
                  <a:srgbClr val="05B99B"/>
                </a:solidFill>
                <a:latin typeface="+mn-lt"/>
                <a:cs typeface="Arial" panose="020B0604020202020204" pitchFamily="34" charset="0"/>
                <a:sym typeface="Arial Bold" charset="0"/>
              </a:rPr>
              <a:t>области </a:t>
            </a:r>
            <a:endParaRPr kumimoji="0" lang="ru-RU" altLang="ko-KR" sz="2800" b="1" u="sng" kern="0" dirty="0" smtClean="0">
              <a:solidFill>
                <a:srgbClr val="05B99B"/>
              </a:solidFill>
              <a:latin typeface="+mn-lt"/>
              <a:cs typeface="Arial" panose="020B0604020202020204" pitchFamily="34" charset="0"/>
              <a:sym typeface="Arial Bold" charset="0"/>
            </a:endParaRPr>
          </a:p>
          <a:p>
            <a:pPr algn="ctr">
              <a:defRPr/>
            </a:pPr>
            <a:r>
              <a:rPr kumimoji="0" lang="ru-RU" altLang="ko-KR" sz="2800" b="1" u="sng" kern="0" dirty="0" smtClean="0">
                <a:solidFill>
                  <a:srgbClr val="05B99B"/>
                </a:solidFill>
                <a:latin typeface="+mn-lt"/>
                <a:cs typeface="Arial" panose="020B0604020202020204" pitchFamily="34" charset="0"/>
                <a:sym typeface="Arial Bold" charset="0"/>
              </a:rPr>
              <a:t>изменения </a:t>
            </a:r>
            <a:r>
              <a:rPr kumimoji="0" lang="ru-RU" altLang="ko-KR" sz="2800" b="1" u="sng" kern="0" dirty="0">
                <a:solidFill>
                  <a:srgbClr val="05B99B"/>
                </a:solidFill>
                <a:latin typeface="+mn-lt"/>
                <a:cs typeface="Arial" panose="020B0604020202020204" pitchFamily="34" charset="0"/>
                <a:sym typeface="Arial Bold" charset="0"/>
              </a:rPr>
              <a:t>климата</a:t>
            </a:r>
          </a:p>
          <a:p>
            <a:pPr>
              <a:defRPr/>
            </a:pPr>
            <a:endParaRPr kumimoji="0" lang="ru-RU" altLang="ko-KR" sz="2100" b="1" kern="0" dirty="0">
              <a:solidFill>
                <a:srgbClr val="05B99B"/>
              </a:solidFill>
              <a:latin typeface="Calibri" pitchFamily="34" charset="0"/>
              <a:cs typeface="+mj-cs"/>
              <a:sym typeface="Arial Bold" charset="0"/>
            </a:endParaRPr>
          </a:p>
          <a:p>
            <a:pPr>
              <a:defRPr/>
            </a:pPr>
            <a:endParaRPr lang="ko-KR" altLang="en-US" sz="2100" dirty="0">
              <a:solidFill>
                <a:srgbClr val="05B99B"/>
              </a:solidFill>
            </a:endParaRPr>
          </a:p>
        </p:txBody>
      </p:sp>
      <p:graphicFrame>
        <p:nvGraphicFramePr>
          <p:cNvPr id="7" name="Group 2"/>
          <p:cNvGraphicFramePr>
            <a:graphicFrameLocks noGrp="1"/>
          </p:cNvGraphicFramePr>
          <p:nvPr>
            <p:extLst>
              <p:ext uri="{D42A27DB-BD31-4B8C-83A1-F6EECF244321}">
                <p14:modId xmlns:p14="http://schemas.microsoft.com/office/powerpoint/2010/main" val="2093797751"/>
              </p:ext>
            </p:extLst>
          </p:nvPr>
        </p:nvGraphicFramePr>
        <p:xfrm>
          <a:off x="526955" y="972609"/>
          <a:ext cx="10271568" cy="6096000"/>
        </p:xfrm>
        <a:graphic>
          <a:graphicData uri="http://schemas.openxmlformats.org/drawingml/2006/table">
            <a:tbl>
              <a:tblPr/>
              <a:tblGrid>
                <a:gridCol w="8859287">
                  <a:extLst>
                    <a:ext uri="{9D8B030D-6E8A-4147-A177-3AD203B41FA5}">
                      <a16:colId xmlns="" xmlns:a16="http://schemas.microsoft.com/office/drawing/2014/main" val="20000"/>
                    </a:ext>
                  </a:extLst>
                </a:gridCol>
                <a:gridCol w="1412281">
                  <a:extLst>
                    <a:ext uri="{9D8B030D-6E8A-4147-A177-3AD203B41FA5}">
                      <a16:colId xmlns="" xmlns:a16="http://schemas.microsoft.com/office/drawing/2014/main" val="20001"/>
                    </a:ext>
                  </a:extLst>
                </a:gridCol>
              </a:tblGrid>
              <a:tr h="5089069">
                <a:tc>
                  <a:txBody>
                    <a:bodyPr/>
                    <a:lstStyle>
                      <a:defPPr>
                        <a:defRPr lang="ko-KR"/>
                      </a:defPPr>
                      <a:lvl1pPr marL="0" algn="l" defTabSz="914400" rtl="0" eaLnBrk="1" latinLnBrk="1" hangingPunct="1">
                        <a:defRPr sz="1800" kern="1200">
                          <a:solidFill>
                            <a:schemeClr val="tx1"/>
                          </a:solidFill>
                          <a:latin typeface="Arial"/>
                        </a:defRPr>
                      </a:lvl1pPr>
                      <a:lvl2pPr marL="457200" algn="l" defTabSz="914400" rtl="0" eaLnBrk="1" latinLnBrk="1" hangingPunct="1">
                        <a:defRPr sz="1800" kern="1200">
                          <a:solidFill>
                            <a:schemeClr val="tx1"/>
                          </a:solidFill>
                          <a:latin typeface="Arial"/>
                        </a:defRPr>
                      </a:lvl2pPr>
                      <a:lvl3pPr marL="914400" algn="l" defTabSz="914400" rtl="0" eaLnBrk="1" latinLnBrk="1" hangingPunct="1">
                        <a:defRPr sz="1800" kern="1200">
                          <a:solidFill>
                            <a:schemeClr val="tx1"/>
                          </a:solidFill>
                          <a:latin typeface="Arial"/>
                        </a:defRPr>
                      </a:lvl3pPr>
                      <a:lvl4pPr marL="1371600" algn="l" defTabSz="914400" rtl="0" eaLnBrk="1" latinLnBrk="1" hangingPunct="1">
                        <a:defRPr sz="1800" kern="1200">
                          <a:solidFill>
                            <a:schemeClr val="tx1"/>
                          </a:solidFill>
                          <a:latin typeface="Arial"/>
                        </a:defRPr>
                      </a:lvl4pPr>
                      <a:lvl5pPr marL="1828800" algn="l" defTabSz="914400" rtl="0" eaLnBrk="1" latinLnBrk="1" hangingPunct="1">
                        <a:defRPr sz="1800" kern="1200">
                          <a:solidFill>
                            <a:schemeClr val="tx1"/>
                          </a:solidFill>
                          <a:latin typeface="Arial"/>
                        </a:defRPr>
                      </a:lvl5pPr>
                      <a:lvl6pPr marL="2286000" algn="l" defTabSz="914400" rtl="0" eaLnBrk="1" latinLnBrk="1" hangingPunct="1">
                        <a:defRPr sz="1800" kern="1200">
                          <a:solidFill>
                            <a:schemeClr val="tx1"/>
                          </a:solidFill>
                          <a:latin typeface="Arial"/>
                        </a:defRPr>
                      </a:lvl6pPr>
                      <a:lvl7pPr marL="2743200" algn="l" defTabSz="914400" rtl="0" eaLnBrk="1" latinLnBrk="1" hangingPunct="1">
                        <a:defRPr sz="1800" kern="1200">
                          <a:solidFill>
                            <a:schemeClr val="tx1"/>
                          </a:solidFill>
                          <a:latin typeface="Arial"/>
                        </a:defRPr>
                      </a:lvl7pPr>
                      <a:lvl8pPr marL="3200400" algn="l" defTabSz="914400" rtl="0" eaLnBrk="1" latinLnBrk="1" hangingPunct="1">
                        <a:defRPr sz="1800" kern="1200">
                          <a:solidFill>
                            <a:schemeClr val="tx1"/>
                          </a:solidFill>
                          <a:latin typeface="Arial"/>
                        </a:defRPr>
                      </a:lvl8pPr>
                      <a:lvl9pPr marL="3657600" algn="l" defTabSz="914400" rtl="0" eaLnBrk="1" latinLnBrk="1" hangingPunct="1">
                        <a:defRPr sz="1800" kern="1200">
                          <a:solidFill>
                            <a:schemeClr val="tx1"/>
                          </a:solidFill>
                          <a:latin typeface="Arial"/>
                        </a:defRPr>
                      </a:lvl9pPr>
                    </a:lstStyle>
                    <a:p>
                      <a:pPr marL="1587" marR="0" lvl="1" indent="0" algn="l" defTabSz="762000" rtl="0" eaLnBrk="1" fontAlgn="base" latinLnBrk="0" hangingPunct="1">
                        <a:lnSpc>
                          <a:spcPct val="100000"/>
                        </a:lnSpc>
                        <a:spcBef>
                          <a:spcPct val="40000"/>
                        </a:spcBef>
                        <a:spcAft>
                          <a:spcPct val="0"/>
                        </a:spcAft>
                        <a:buClrTx/>
                        <a:buSzPct val="85000"/>
                        <a:buFont typeface="Arial" panose="020B0604020202020204" pitchFamily="34" charset="0"/>
                        <a:buNone/>
                        <a:tabLst/>
                        <a:defRPr/>
                      </a:pPr>
                      <a:endParaRPr lang="ru-RU" altLang="ko-KR" sz="1600" b="0" kern="1200" noProof="0" dirty="0" smtClean="0">
                        <a:solidFill>
                          <a:sysClr val="windowText" lastClr="000000"/>
                        </a:solidFill>
                        <a:latin typeface="Arial" panose="020B0604020202020204" pitchFamily="34" charset="0"/>
                        <a:ea typeface="+mn-ea"/>
                        <a:cs typeface="Arial" panose="020B0604020202020204" pitchFamily="34" charset="0"/>
                      </a:endParaRPr>
                    </a:p>
                    <a:p>
                      <a:pPr marL="287337" marR="0" lvl="1" indent="-285750"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r>
                        <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rPr>
                        <a:t>INDC Казахстана: 15% (безусловная цель) и 25% (условная цель) к 2030 год от уровня 1990 года;</a:t>
                      </a:r>
                      <a:r>
                        <a:rPr lang="ru-RU" altLang="ko-KR" sz="1600" b="1" i="1" kern="1200" baseline="0" noProof="0" dirty="0" smtClean="0">
                          <a:solidFill>
                            <a:sysClr val="windowText" lastClr="000000"/>
                          </a:solidFill>
                          <a:latin typeface="Arial" panose="020B0604020202020204" pitchFamily="34" charset="0"/>
                          <a:ea typeface="+mn-ea"/>
                          <a:cs typeface="Arial" panose="020B0604020202020204" pitchFamily="34" charset="0"/>
                        </a:rPr>
                        <a:t> </a:t>
                      </a:r>
                    </a:p>
                    <a:p>
                      <a:pPr marL="1587" marR="0" lvl="1" indent="0" algn="l" defTabSz="762000" rtl="0" eaLnBrk="1" fontAlgn="base" latinLnBrk="0" hangingPunct="1">
                        <a:lnSpc>
                          <a:spcPct val="100000"/>
                        </a:lnSpc>
                        <a:spcBef>
                          <a:spcPct val="40000"/>
                        </a:spcBef>
                        <a:spcAft>
                          <a:spcPct val="0"/>
                        </a:spcAft>
                        <a:buClrTx/>
                        <a:buSzPct val="85000"/>
                        <a:buFont typeface="Arial" panose="020B0604020202020204" pitchFamily="34" charset="0"/>
                        <a:buNone/>
                        <a:tabLst/>
                        <a:defRPr/>
                      </a:pPr>
                      <a:endParaRPr lang="ru-RU" altLang="ko-KR" sz="1600" b="1" i="1" kern="1200" baseline="0" noProof="0" dirty="0" smtClean="0">
                        <a:solidFill>
                          <a:sysClr val="windowText" lastClr="000000"/>
                        </a:solidFill>
                        <a:latin typeface="Arial" panose="020B0604020202020204" pitchFamily="34" charset="0"/>
                        <a:ea typeface="+mn-ea"/>
                        <a:cs typeface="Arial" panose="020B0604020202020204" pitchFamily="34" charset="0"/>
                      </a:endParaRPr>
                    </a:p>
                    <a:p>
                      <a:pPr marL="287337" marR="0" lvl="1" indent="-285750"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r>
                        <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rPr>
                        <a:t>Закон Республики Казахстан от 8 апреля 2016 года № 491-V ЗРК «О внесении изменений и дополнений в некоторые законодательные акты Республики Казахстан по экологическим вопросам»;</a:t>
                      </a:r>
                    </a:p>
                    <a:p>
                      <a:pPr marL="1587" marR="0" lvl="1" indent="0" algn="l" defTabSz="762000" rtl="0" eaLnBrk="1" fontAlgn="base" latinLnBrk="0" hangingPunct="1">
                        <a:lnSpc>
                          <a:spcPct val="100000"/>
                        </a:lnSpc>
                        <a:spcBef>
                          <a:spcPct val="40000"/>
                        </a:spcBef>
                        <a:spcAft>
                          <a:spcPct val="0"/>
                        </a:spcAft>
                        <a:buClrTx/>
                        <a:buSzPct val="85000"/>
                        <a:buFont typeface="Arial" panose="020B0604020202020204" pitchFamily="34" charset="0"/>
                        <a:buNone/>
                        <a:tabLst/>
                        <a:defRPr/>
                      </a:pPr>
                      <a:endPar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endParaRPr>
                    </a:p>
                    <a:p>
                      <a:pPr marL="287337" marR="0" lvl="1" indent="-285750"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r>
                        <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rPr>
                        <a:t>Закон Республики Казахстан от 28 апреля 2016 года № 506-V ЗРК «О внесении изменений и дополнений в некоторые законодательные акты Республики Казахстан по вопросам перехода Республики Казахстан к «зеленой экономике»;</a:t>
                      </a:r>
                    </a:p>
                    <a:p>
                      <a:pPr marL="1587" marR="0" lvl="1" indent="0" algn="l" defTabSz="762000" rtl="0" eaLnBrk="1" fontAlgn="base" latinLnBrk="0" hangingPunct="1">
                        <a:lnSpc>
                          <a:spcPct val="100000"/>
                        </a:lnSpc>
                        <a:spcBef>
                          <a:spcPct val="40000"/>
                        </a:spcBef>
                        <a:spcAft>
                          <a:spcPct val="0"/>
                        </a:spcAft>
                        <a:buClrTx/>
                        <a:buSzPct val="85000"/>
                        <a:buFont typeface="Arial" panose="020B0604020202020204" pitchFamily="34" charset="0"/>
                        <a:buNone/>
                        <a:tabLst/>
                        <a:defRPr/>
                      </a:pPr>
                      <a:endPar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endParaRPr>
                    </a:p>
                    <a:p>
                      <a:pPr marL="287337" marR="0" lvl="1" indent="-285750"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r>
                        <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rPr>
                        <a:t>Усилены полномочия  структур  государственных органов, курирующих  реализацию  климатической политики (МЭ) и энергосбережения (МИР);</a:t>
                      </a:r>
                    </a:p>
                    <a:p>
                      <a:pPr marL="1587" marR="0" lvl="1" indent="0" algn="l" defTabSz="762000" rtl="0" eaLnBrk="1" fontAlgn="base" latinLnBrk="0" hangingPunct="1">
                        <a:lnSpc>
                          <a:spcPct val="100000"/>
                        </a:lnSpc>
                        <a:spcBef>
                          <a:spcPct val="40000"/>
                        </a:spcBef>
                        <a:spcAft>
                          <a:spcPct val="0"/>
                        </a:spcAft>
                        <a:buClrTx/>
                        <a:buSzPct val="85000"/>
                        <a:buFont typeface="Arial" panose="020B0604020202020204" pitchFamily="34" charset="0"/>
                        <a:buNone/>
                        <a:tabLst/>
                        <a:defRPr/>
                      </a:pPr>
                      <a:endPar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endParaRPr>
                    </a:p>
                    <a:p>
                      <a:pPr marL="287337" marR="0" lvl="1" indent="-285750"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r>
                        <a:rPr lang="ru-RU" altLang="ko-KR" sz="1600" b="1" i="1" kern="1200" noProof="0" dirty="0" smtClean="0">
                          <a:solidFill>
                            <a:sysClr val="windowText" lastClr="000000"/>
                          </a:solidFill>
                          <a:latin typeface="Arial" panose="020B0604020202020204" pitchFamily="34" charset="0"/>
                          <a:ea typeface="+mn-ea"/>
                          <a:cs typeface="Arial" panose="020B0604020202020204" pitchFamily="34" charset="0"/>
                        </a:rPr>
                        <a:t>Подготовлен проект Указа Президента Республики Казахстан по подписанию Парижского соглашения.</a:t>
                      </a:r>
                    </a:p>
                    <a:p>
                      <a:pPr marL="1524000" marR="0" lvl="1" indent="-1522413" algn="l" defTabSz="762000" rtl="0" eaLnBrk="1" fontAlgn="base" latinLnBrk="0" hangingPunct="1">
                        <a:lnSpc>
                          <a:spcPct val="100000"/>
                        </a:lnSpc>
                        <a:spcBef>
                          <a:spcPct val="40000"/>
                        </a:spcBef>
                        <a:spcAft>
                          <a:spcPct val="0"/>
                        </a:spcAft>
                        <a:buClrTx/>
                        <a:buSzPct val="85000"/>
                        <a:buFont typeface="Arial" panose="020B0604020202020204" pitchFamily="34" charset="0"/>
                        <a:buChar char="•"/>
                        <a:tabLst/>
                        <a:defRPr/>
                      </a:pPr>
                      <a:endParaRPr lang="en-US" altLang="ko-KR" sz="1600" b="1" kern="1200" noProof="0" dirty="0" smtClean="0">
                        <a:solidFill>
                          <a:srgbClr val="04AC90"/>
                        </a:solidFill>
                        <a:latin typeface="+mn-ea"/>
                        <a:ea typeface="+mn-ea"/>
                        <a:cs typeface="Arial" pitchFamily="34" charset="0"/>
                      </a:endParaRPr>
                    </a:p>
                  </a:txBody>
                  <a:tcPr marL="99470" marR="99470" marT="0" marB="0" anchor="ctr" horzOverflow="overflow">
                    <a:lnL cap="flat">
                      <a:noFill/>
                    </a:lnL>
                    <a:lnR>
                      <a:noFill/>
                    </a:lnR>
                    <a:lnT>
                      <a:noFill/>
                    </a:lnT>
                    <a:lnB>
                      <a:noFill/>
                    </a:lnB>
                    <a:lnTlToBr>
                      <a:noFill/>
                    </a:lnTlToBr>
                    <a:lnBlToTr>
                      <a:noFill/>
                    </a:lnBlToTr>
                    <a:solidFill>
                      <a:srgbClr val="CAEECA"/>
                    </a:solidFill>
                  </a:tcPr>
                </a:tc>
                <a:tc>
                  <a:txBody>
                    <a:bodyPr/>
                    <a:lstStyle>
                      <a:defPPr>
                        <a:defRPr lang="ko-KR"/>
                      </a:defPPr>
                      <a:lvl1pPr marL="0" algn="l" defTabSz="914400" rtl="0" eaLnBrk="1" latinLnBrk="1" hangingPunct="1">
                        <a:defRPr sz="1800" kern="1200">
                          <a:solidFill>
                            <a:schemeClr val="tx1"/>
                          </a:solidFill>
                          <a:latin typeface="Arial"/>
                        </a:defRPr>
                      </a:lvl1pPr>
                      <a:lvl2pPr marL="457200" algn="l" defTabSz="914400" rtl="0" eaLnBrk="1" latinLnBrk="1" hangingPunct="1">
                        <a:defRPr sz="1800" kern="1200">
                          <a:solidFill>
                            <a:schemeClr val="tx1"/>
                          </a:solidFill>
                          <a:latin typeface="Arial"/>
                        </a:defRPr>
                      </a:lvl2pPr>
                      <a:lvl3pPr marL="914400" algn="l" defTabSz="914400" rtl="0" eaLnBrk="1" latinLnBrk="1" hangingPunct="1">
                        <a:defRPr sz="1800" kern="1200">
                          <a:solidFill>
                            <a:schemeClr val="tx1"/>
                          </a:solidFill>
                          <a:latin typeface="Arial"/>
                        </a:defRPr>
                      </a:lvl3pPr>
                      <a:lvl4pPr marL="1371600" algn="l" defTabSz="914400" rtl="0" eaLnBrk="1" latinLnBrk="1" hangingPunct="1">
                        <a:defRPr sz="1800" kern="1200">
                          <a:solidFill>
                            <a:schemeClr val="tx1"/>
                          </a:solidFill>
                          <a:latin typeface="Arial"/>
                        </a:defRPr>
                      </a:lvl4pPr>
                      <a:lvl5pPr marL="1828800" algn="l" defTabSz="914400" rtl="0" eaLnBrk="1" latinLnBrk="1" hangingPunct="1">
                        <a:defRPr sz="1800" kern="1200">
                          <a:solidFill>
                            <a:schemeClr val="tx1"/>
                          </a:solidFill>
                          <a:latin typeface="Arial"/>
                        </a:defRPr>
                      </a:lvl5pPr>
                      <a:lvl6pPr marL="2286000" algn="l" defTabSz="914400" rtl="0" eaLnBrk="1" latinLnBrk="1" hangingPunct="1">
                        <a:defRPr sz="1800" kern="1200">
                          <a:solidFill>
                            <a:schemeClr val="tx1"/>
                          </a:solidFill>
                          <a:latin typeface="Arial"/>
                        </a:defRPr>
                      </a:lvl6pPr>
                      <a:lvl7pPr marL="2743200" algn="l" defTabSz="914400" rtl="0" eaLnBrk="1" latinLnBrk="1" hangingPunct="1">
                        <a:defRPr sz="1800" kern="1200">
                          <a:solidFill>
                            <a:schemeClr val="tx1"/>
                          </a:solidFill>
                          <a:latin typeface="Arial"/>
                        </a:defRPr>
                      </a:lvl7pPr>
                      <a:lvl8pPr marL="3200400" algn="l" defTabSz="914400" rtl="0" eaLnBrk="1" latinLnBrk="1" hangingPunct="1">
                        <a:defRPr sz="1800" kern="1200">
                          <a:solidFill>
                            <a:schemeClr val="tx1"/>
                          </a:solidFill>
                          <a:latin typeface="Arial"/>
                        </a:defRPr>
                      </a:lvl8pPr>
                      <a:lvl9pPr marL="3657600" algn="l" defTabSz="914400" rtl="0" eaLnBrk="1" latinLnBrk="1" hangingPunct="1">
                        <a:defRPr sz="1800" kern="1200">
                          <a:solidFill>
                            <a:schemeClr val="tx1"/>
                          </a:solidFill>
                          <a:latin typeface="Arial"/>
                        </a:defRPr>
                      </a:lvl9pPr>
                    </a:lstStyle>
                    <a:p>
                      <a:pPr marL="187325" marR="0" lvl="1" indent="-1857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lang="en-GB" altLang="en-US" sz="1600" b="1" kern="1200" baseline="0" noProof="0" dirty="0" smtClean="0">
                        <a:solidFill>
                          <a:srgbClr val="04AC90"/>
                        </a:solidFill>
                        <a:latin typeface="+mn-ea"/>
                        <a:ea typeface="+mn-ea"/>
                        <a:cs typeface="Arial" pitchFamily="34" charset="0"/>
                      </a:endParaRPr>
                    </a:p>
                  </a:txBody>
                  <a:tcPr marL="99470" marR="99470" marT="0" marB="0" anchor="ctr" horzOverflow="overflow">
                    <a:lnL>
                      <a:noFill/>
                    </a:lnL>
                    <a:lnR cap="flat">
                      <a:noFill/>
                    </a:lnR>
                    <a:lnT>
                      <a:noFill/>
                    </a:lnT>
                    <a:lnB>
                      <a:noFill/>
                    </a:lnB>
                    <a:lnTlToBr>
                      <a:noFill/>
                    </a:lnTlToBr>
                    <a:lnBlToTr>
                      <a:noFill/>
                    </a:lnBlToTr>
                    <a:noFill/>
                  </a:tcPr>
                </a:tc>
                <a:extLst>
                  <a:ext uri="{0D108BD9-81ED-4DB2-BD59-A6C34878D82A}">
                    <a16:rowId xmlns="" xmlns:a16="http://schemas.microsoft.com/office/drawing/2014/main" val="10000"/>
                  </a:ext>
                </a:extLst>
              </a:tr>
              <a:tr h="231321">
                <a:tc>
                  <a:txBody>
                    <a:bodyPr/>
                    <a:lstStyle/>
                    <a:p>
                      <a:pPr marL="0" marR="0" lvl="1" indent="1588" algn="l" defTabSz="762000" rtl="0" eaLnBrk="1" fontAlgn="base" latinLnBrk="0" hangingPunct="1">
                        <a:lnSpc>
                          <a:spcPct val="100000"/>
                        </a:lnSpc>
                        <a:spcBef>
                          <a:spcPct val="40000"/>
                        </a:spcBef>
                        <a:spcAft>
                          <a:spcPct val="0"/>
                        </a:spcAft>
                        <a:buClrTx/>
                        <a:buSzPct val="85000"/>
                        <a:buFont typeface="+mj-lt"/>
                        <a:buNone/>
                        <a:tabLst/>
                        <a:defRPr/>
                      </a:pPr>
                      <a:endParaRPr lang="en-US" altLang="ko-KR" sz="1600" b="1" kern="1200" noProof="0" dirty="0" smtClean="0">
                        <a:solidFill>
                          <a:srgbClr val="04AC90"/>
                        </a:solidFill>
                        <a:latin typeface="+mn-ea"/>
                        <a:ea typeface="+mn-ea"/>
                        <a:cs typeface="Arial" pitchFamily="34" charset="0"/>
                      </a:endParaRPr>
                    </a:p>
                  </a:txBody>
                  <a:tcPr marL="99470" marR="99470" marT="0" marB="0" anchor="ctr" horzOverflow="overflow">
                    <a:lnL cap="flat">
                      <a:noFill/>
                    </a:lnL>
                    <a:lnR>
                      <a:noFill/>
                    </a:lnR>
                    <a:lnT>
                      <a:noFill/>
                    </a:lnT>
                    <a:lnB>
                      <a:noFill/>
                    </a:lnB>
                    <a:lnTlToBr>
                      <a:noFill/>
                    </a:lnTlToBr>
                    <a:lnBlToTr>
                      <a:noFill/>
                    </a:lnBlToTr>
                    <a:noFill/>
                  </a:tcPr>
                </a:tc>
                <a:tc>
                  <a:txBody>
                    <a:bodyPr/>
                    <a:lstStyle/>
                    <a:p>
                      <a:pPr marL="187325" marR="0" lvl="1" indent="-1857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lang="en-GB" altLang="en-US" sz="1600" b="1" kern="1200" baseline="0" noProof="0" dirty="0" smtClean="0">
                        <a:solidFill>
                          <a:srgbClr val="04AC90"/>
                        </a:solidFill>
                        <a:latin typeface="+mn-ea"/>
                        <a:ea typeface="+mn-ea"/>
                        <a:cs typeface="Arial" pitchFamily="34" charset="0"/>
                      </a:endParaRPr>
                    </a:p>
                  </a:txBody>
                  <a:tcPr marL="99470" marR="99470" marT="0" marB="0" anchor="ctr" horzOverflow="overflow">
                    <a:lnL>
                      <a:noFill/>
                    </a:lnL>
                    <a:lnR cap="flat">
                      <a:noFill/>
                    </a:lnR>
                    <a:lnT>
                      <a:noFill/>
                    </a:lnT>
                    <a:lnB>
                      <a:noFill/>
                    </a:lnB>
                    <a:lnTlToBr>
                      <a:noFill/>
                    </a:lnTlToBr>
                    <a:lnBlToTr>
                      <a:noFill/>
                    </a:lnBlToTr>
                    <a:noFill/>
                  </a:tcPr>
                </a:tc>
                <a:extLst>
                  <a:ext uri="{0D108BD9-81ED-4DB2-BD59-A6C34878D82A}">
                    <a16:rowId xmlns="" xmlns:a16="http://schemas.microsoft.com/office/drawing/2014/main" val="10001"/>
                  </a:ext>
                </a:extLst>
              </a:tr>
              <a:tr h="231321">
                <a:tc>
                  <a:txBody>
                    <a:bodyPr/>
                    <a:lstStyle>
                      <a:defPPr>
                        <a:defRPr lang="ko-KR"/>
                      </a:defPPr>
                      <a:lvl1pPr marL="0" algn="l" defTabSz="914400" rtl="0" eaLnBrk="1" latinLnBrk="1" hangingPunct="1">
                        <a:defRPr sz="1800" kern="1200">
                          <a:solidFill>
                            <a:schemeClr val="tx1"/>
                          </a:solidFill>
                          <a:latin typeface="Arial"/>
                        </a:defRPr>
                      </a:lvl1pPr>
                      <a:lvl2pPr marL="457200" algn="l" defTabSz="914400" rtl="0" eaLnBrk="1" latinLnBrk="1" hangingPunct="1">
                        <a:defRPr sz="1800" kern="1200">
                          <a:solidFill>
                            <a:schemeClr val="tx1"/>
                          </a:solidFill>
                          <a:latin typeface="Arial"/>
                        </a:defRPr>
                      </a:lvl2pPr>
                      <a:lvl3pPr marL="914400" algn="l" defTabSz="914400" rtl="0" eaLnBrk="1" latinLnBrk="1" hangingPunct="1">
                        <a:defRPr sz="1800" kern="1200">
                          <a:solidFill>
                            <a:schemeClr val="tx1"/>
                          </a:solidFill>
                          <a:latin typeface="Arial"/>
                        </a:defRPr>
                      </a:lvl3pPr>
                      <a:lvl4pPr marL="1371600" algn="l" defTabSz="914400" rtl="0" eaLnBrk="1" latinLnBrk="1" hangingPunct="1">
                        <a:defRPr sz="1800" kern="1200">
                          <a:solidFill>
                            <a:schemeClr val="tx1"/>
                          </a:solidFill>
                          <a:latin typeface="Arial"/>
                        </a:defRPr>
                      </a:lvl4pPr>
                      <a:lvl5pPr marL="1828800" algn="l" defTabSz="914400" rtl="0" eaLnBrk="1" latinLnBrk="1" hangingPunct="1">
                        <a:defRPr sz="1800" kern="1200">
                          <a:solidFill>
                            <a:schemeClr val="tx1"/>
                          </a:solidFill>
                          <a:latin typeface="Arial"/>
                        </a:defRPr>
                      </a:lvl5pPr>
                      <a:lvl6pPr marL="2286000" algn="l" defTabSz="914400" rtl="0" eaLnBrk="1" latinLnBrk="1" hangingPunct="1">
                        <a:defRPr sz="1800" kern="1200">
                          <a:solidFill>
                            <a:schemeClr val="tx1"/>
                          </a:solidFill>
                          <a:latin typeface="Arial"/>
                        </a:defRPr>
                      </a:lvl6pPr>
                      <a:lvl7pPr marL="2743200" algn="l" defTabSz="914400" rtl="0" eaLnBrk="1" latinLnBrk="1" hangingPunct="1">
                        <a:defRPr sz="1800" kern="1200">
                          <a:solidFill>
                            <a:schemeClr val="tx1"/>
                          </a:solidFill>
                          <a:latin typeface="Arial"/>
                        </a:defRPr>
                      </a:lvl7pPr>
                      <a:lvl8pPr marL="3200400" algn="l" defTabSz="914400" rtl="0" eaLnBrk="1" latinLnBrk="1" hangingPunct="1">
                        <a:defRPr sz="1800" kern="1200">
                          <a:solidFill>
                            <a:schemeClr val="tx1"/>
                          </a:solidFill>
                          <a:latin typeface="Arial"/>
                        </a:defRPr>
                      </a:lvl8pPr>
                      <a:lvl9pPr marL="3657600" algn="l" defTabSz="914400" rtl="0" eaLnBrk="1" latinLnBrk="1" hangingPunct="1">
                        <a:defRPr sz="1800" kern="1200">
                          <a:solidFill>
                            <a:schemeClr val="tx1"/>
                          </a:solidFill>
                          <a:latin typeface="Arial"/>
                        </a:defRPr>
                      </a:lvl9pPr>
                    </a:lstStyle>
                    <a:p>
                      <a:pPr marL="1524000" marR="0" lvl="1" indent="-1522413" algn="l" defTabSz="762000" rtl="0" eaLnBrk="1" fontAlgn="base" latinLnBrk="0" hangingPunct="1">
                        <a:lnSpc>
                          <a:spcPct val="100000"/>
                        </a:lnSpc>
                        <a:spcBef>
                          <a:spcPct val="40000"/>
                        </a:spcBef>
                        <a:spcAft>
                          <a:spcPct val="0"/>
                        </a:spcAft>
                        <a:buClrTx/>
                        <a:buSzPct val="85000"/>
                        <a:buFont typeface="+mj-lt"/>
                        <a:buNone/>
                        <a:tabLst/>
                        <a:defRPr/>
                      </a:pPr>
                      <a:endParaRPr lang="en-US" altLang="ko-KR" sz="1600" b="1" kern="1200" noProof="0" dirty="0" smtClean="0">
                        <a:solidFill>
                          <a:srgbClr val="04AC90"/>
                        </a:solidFill>
                        <a:latin typeface="+mn-ea"/>
                        <a:ea typeface="+mn-ea"/>
                        <a:cs typeface="Arial" pitchFamily="34" charset="0"/>
                      </a:endParaRPr>
                    </a:p>
                  </a:txBody>
                  <a:tcPr marL="99470" marR="99470" marT="0" marB="0" anchor="ctr" horzOverflow="overflow">
                    <a:lnL cap="flat">
                      <a:noFill/>
                    </a:lnL>
                    <a:lnR>
                      <a:noFill/>
                    </a:lnR>
                    <a:lnT>
                      <a:noFill/>
                    </a:lnT>
                    <a:lnB>
                      <a:noFill/>
                    </a:lnB>
                    <a:lnTlToBr>
                      <a:noFill/>
                    </a:lnTlToBr>
                    <a:lnBlToTr>
                      <a:noFill/>
                    </a:lnBlToTr>
                    <a:noFill/>
                  </a:tcPr>
                </a:tc>
                <a:tc>
                  <a:txBody>
                    <a:bodyPr/>
                    <a:lstStyle>
                      <a:defPPr>
                        <a:defRPr lang="ko-KR"/>
                      </a:defPPr>
                      <a:lvl1pPr marL="0" algn="l" defTabSz="914400" rtl="0" eaLnBrk="1" latinLnBrk="1" hangingPunct="1">
                        <a:defRPr sz="1800" kern="1200">
                          <a:solidFill>
                            <a:schemeClr val="tx1"/>
                          </a:solidFill>
                          <a:latin typeface="Arial"/>
                        </a:defRPr>
                      </a:lvl1pPr>
                      <a:lvl2pPr marL="457200" algn="l" defTabSz="914400" rtl="0" eaLnBrk="1" latinLnBrk="1" hangingPunct="1">
                        <a:defRPr sz="1800" kern="1200">
                          <a:solidFill>
                            <a:schemeClr val="tx1"/>
                          </a:solidFill>
                          <a:latin typeface="Arial"/>
                        </a:defRPr>
                      </a:lvl2pPr>
                      <a:lvl3pPr marL="914400" algn="l" defTabSz="914400" rtl="0" eaLnBrk="1" latinLnBrk="1" hangingPunct="1">
                        <a:defRPr sz="1800" kern="1200">
                          <a:solidFill>
                            <a:schemeClr val="tx1"/>
                          </a:solidFill>
                          <a:latin typeface="Arial"/>
                        </a:defRPr>
                      </a:lvl3pPr>
                      <a:lvl4pPr marL="1371600" algn="l" defTabSz="914400" rtl="0" eaLnBrk="1" latinLnBrk="1" hangingPunct="1">
                        <a:defRPr sz="1800" kern="1200">
                          <a:solidFill>
                            <a:schemeClr val="tx1"/>
                          </a:solidFill>
                          <a:latin typeface="Arial"/>
                        </a:defRPr>
                      </a:lvl4pPr>
                      <a:lvl5pPr marL="1828800" algn="l" defTabSz="914400" rtl="0" eaLnBrk="1" latinLnBrk="1" hangingPunct="1">
                        <a:defRPr sz="1800" kern="1200">
                          <a:solidFill>
                            <a:schemeClr val="tx1"/>
                          </a:solidFill>
                          <a:latin typeface="Arial"/>
                        </a:defRPr>
                      </a:lvl5pPr>
                      <a:lvl6pPr marL="2286000" algn="l" defTabSz="914400" rtl="0" eaLnBrk="1" latinLnBrk="1" hangingPunct="1">
                        <a:defRPr sz="1800" kern="1200">
                          <a:solidFill>
                            <a:schemeClr val="tx1"/>
                          </a:solidFill>
                          <a:latin typeface="Arial"/>
                        </a:defRPr>
                      </a:lvl6pPr>
                      <a:lvl7pPr marL="2743200" algn="l" defTabSz="914400" rtl="0" eaLnBrk="1" latinLnBrk="1" hangingPunct="1">
                        <a:defRPr sz="1800" kern="1200">
                          <a:solidFill>
                            <a:schemeClr val="tx1"/>
                          </a:solidFill>
                          <a:latin typeface="Arial"/>
                        </a:defRPr>
                      </a:lvl7pPr>
                      <a:lvl8pPr marL="3200400" algn="l" defTabSz="914400" rtl="0" eaLnBrk="1" latinLnBrk="1" hangingPunct="1">
                        <a:defRPr sz="1800" kern="1200">
                          <a:solidFill>
                            <a:schemeClr val="tx1"/>
                          </a:solidFill>
                          <a:latin typeface="Arial"/>
                        </a:defRPr>
                      </a:lvl8pPr>
                      <a:lvl9pPr marL="3657600" algn="l" defTabSz="914400" rtl="0" eaLnBrk="1" latinLnBrk="1" hangingPunct="1">
                        <a:defRPr sz="1800" kern="1200">
                          <a:solidFill>
                            <a:schemeClr val="tx1"/>
                          </a:solidFill>
                          <a:latin typeface="Arial"/>
                        </a:defRPr>
                      </a:lvl9pPr>
                    </a:lstStyle>
                    <a:p>
                      <a:pPr marL="187325" marR="0" lvl="1" indent="-1857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lang="en-GB" altLang="en-US" sz="1600" b="1" kern="1200" baseline="0" noProof="0" dirty="0" smtClean="0">
                        <a:solidFill>
                          <a:srgbClr val="04AC90"/>
                        </a:solidFill>
                        <a:latin typeface="+mn-ea"/>
                        <a:ea typeface="+mn-ea"/>
                        <a:cs typeface="Arial" pitchFamily="34" charset="0"/>
                      </a:endParaRPr>
                    </a:p>
                  </a:txBody>
                  <a:tcPr marL="99470" marR="99470" marT="0" marB="0" anchor="ctr" horzOverflow="overflow">
                    <a:lnL>
                      <a:noFill/>
                    </a:lnL>
                    <a:lnR cap="flat">
                      <a:noFill/>
                    </a:lnR>
                    <a:lnT>
                      <a:noFill/>
                    </a:lnT>
                    <a:lnB>
                      <a:noFill/>
                    </a:lnB>
                    <a:lnTlToBr>
                      <a:noFill/>
                    </a:lnTlToBr>
                    <a:lnBlToTr>
                      <a:noFill/>
                    </a:lnBlToTr>
                    <a:noFill/>
                  </a:tcPr>
                </a:tc>
                <a:extLst>
                  <a:ext uri="{0D108BD9-81ED-4DB2-BD59-A6C34878D82A}">
                    <a16:rowId xmlns="" xmlns:a16="http://schemas.microsoft.com/office/drawing/2014/main" val="10002"/>
                  </a:ext>
                </a:extLst>
              </a:tr>
              <a:tr h="231321">
                <a:tc>
                  <a:txBody>
                    <a:bodyPr/>
                    <a:lstStyle/>
                    <a:p>
                      <a:pPr marL="1524000" marR="0" lvl="1" indent="-1524000" algn="l" defTabSz="762000" rtl="0" eaLnBrk="1" fontAlgn="base" latinLnBrk="0" hangingPunct="1">
                        <a:lnSpc>
                          <a:spcPct val="100000"/>
                        </a:lnSpc>
                        <a:spcBef>
                          <a:spcPct val="40000"/>
                        </a:spcBef>
                        <a:spcAft>
                          <a:spcPct val="0"/>
                        </a:spcAft>
                        <a:buClrTx/>
                        <a:buSzPct val="85000"/>
                        <a:buFont typeface="+mj-lt"/>
                        <a:buNone/>
                        <a:tabLst/>
                        <a:defRPr/>
                      </a:pPr>
                      <a:endParaRPr lang="en-US" altLang="ko-KR" sz="1600" b="1" kern="1200" noProof="0" dirty="0" smtClean="0">
                        <a:solidFill>
                          <a:srgbClr val="04AC90"/>
                        </a:solidFill>
                        <a:latin typeface="+mn-ea"/>
                        <a:ea typeface="+mn-ea"/>
                        <a:cs typeface="Arial" pitchFamily="34" charset="0"/>
                      </a:endParaRPr>
                    </a:p>
                  </a:txBody>
                  <a:tcPr marL="99470" marR="99470" marT="0" marB="0" anchor="ctr" horzOverflow="overflow">
                    <a:lnL cap="flat">
                      <a:noFill/>
                    </a:lnL>
                    <a:lnR>
                      <a:noFill/>
                    </a:lnR>
                    <a:lnT>
                      <a:noFill/>
                    </a:lnT>
                    <a:lnB>
                      <a:noFill/>
                    </a:lnB>
                    <a:lnTlToBr>
                      <a:noFill/>
                    </a:lnTlToBr>
                    <a:lnBlToTr>
                      <a:noFill/>
                    </a:lnBlToTr>
                    <a:noFill/>
                  </a:tcPr>
                </a:tc>
                <a:tc>
                  <a:txBody>
                    <a:bodyPr/>
                    <a:lstStyle/>
                    <a:p>
                      <a:pPr marL="187325" marR="0" lvl="1" indent="-185738" algn="ctr" defTabSz="762000" rtl="0" eaLnBrk="1" fontAlgn="base" latinLnBrk="0" hangingPunct="1">
                        <a:lnSpc>
                          <a:spcPct val="100000"/>
                        </a:lnSpc>
                        <a:spcBef>
                          <a:spcPct val="40000"/>
                        </a:spcBef>
                        <a:spcAft>
                          <a:spcPct val="0"/>
                        </a:spcAft>
                        <a:buClr>
                          <a:schemeClr val="tx2"/>
                        </a:buClr>
                        <a:buSzPct val="85000"/>
                        <a:buFont typeface="Wingdings" pitchFamily="2" charset="2"/>
                        <a:buNone/>
                        <a:tabLst/>
                      </a:pPr>
                      <a:endParaRPr lang="en-GB" altLang="en-US" sz="1600" b="1" kern="1200" baseline="0" noProof="0" dirty="0" smtClean="0">
                        <a:solidFill>
                          <a:srgbClr val="04AC90"/>
                        </a:solidFill>
                        <a:latin typeface="+mn-ea"/>
                        <a:ea typeface="+mn-ea"/>
                        <a:cs typeface="Arial" pitchFamily="34" charset="0"/>
                      </a:endParaRPr>
                    </a:p>
                  </a:txBody>
                  <a:tcPr marL="99470" marR="99470" marT="0" marB="0" anchor="ctr" horzOverflow="overflow">
                    <a:lnL>
                      <a:noFill/>
                    </a:lnL>
                    <a:lnR cap="flat">
                      <a:noFill/>
                    </a:lnR>
                    <a:lnT>
                      <a:noFill/>
                    </a:lnT>
                    <a:lnB>
                      <a:noFill/>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2" name="Прямоугольник 1"/>
          <p:cNvSpPr/>
          <p:nvPr/>
        </p:nvSpPr>
        <p:spPr bwMode="auto">
          <a:xfrm>
            <a:off x="0" y="6414448"/>
            <a:ext cx="9904413" cy="445140"/>
          </a:xfrm>
          <a:prstGeom prst="rect">
            <a:avLst/>
          </a:prstGeom>
          <a:solidFill>
            <a:srgbClr val="05B99B"/>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0827" y="312430"/>
            <a:ext cx="9223210" cy="553998"/>
          </a:xfrm>
        </p:spPr>
        <p:txBody>
          <a:bodyPr/>
          <a:lstStyle/>
          <a:p>
            <a:pPr algn="ctr"/>
            <a:r>
              <a:rPr lang="ru-RU" dirty="0"/>
              <a:t>Динамика выбросов ПГ  </a:t>
            </a:r>
            <a:br>
              <a:rPr lang="ru-RU" dirty="0"/>
            </a:br>
            <a:r>
              <a:rPr lang="ru-RU" dirty="0"/>
              <a:t>фактические данные (с учетом лесов и с/х)</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4</a:t>
            </a:fld>
            <a:r>
              <a:rPr lang="en-US" altLang="ko-KR" smtClean="0"/>
              <a:t> </a:t>
            </a:r>
            <a:endParaRPr lang="en-US" altLang="ko-KR" dirty="0"/>
          </a:p>
        </p:txBody>
      </p:sp>
      <p:graphicFrame>
        <p:nvGraphicFramePr>
          <p:cNvPr id="5" name="Диаграмма 4"/>
          <p:cNvGraphicFramePr>
            <a:graphicFrameLocks/>
          </p:cNvGraphicFramePr>
          <p:nvPr>
            <p:extLst>
              <p:ext uri="{D42A27DB-BD31-4B8C-83A1-F6EECF244321}">
                <p14:modId xmlns:p14="http://schemas.microsoft.com/office/powerpoint/2010/main" val="2083526412"/>
              </p:ext>
            </p:extLst>
          </p:nvPr>
        </p:nvGraphicFramePr>
        <p:xfrm>
          <a:off x="949003" y="1132936"/>
          <a:ext cx="7766857" cy="5028651"/>
        </p:xfrm>
        <a:graphic>
          <a:graphicData uri="http://schemas.openxmlformats.org/drawingml/2006/chart">
            <c:chart xmlns:c="http://schemas.openxmlformats.org/drawingml/2006/chart" xmlns:r="http://schemas.openxmlformats.org/officeDocument/2006/relationships" r:id="rId2"/>
          </a:graphicData>
        </a:graphic>
      </p:graphicFrame>
      <p:sp>
        <p:nvSpPr>
          <p:cNvPr id="6" name="Прямоугольник 5"/>
          <p:cNvSpPr/>
          <p:nvPr/>
        </p:nvSpPr>
        <p:spPr bwMode="auto">
          <a:xfrm>
            <a:off x="-65314" y="6131029"/>
            <a:ext cx="9980613" cy="431492"/>
          </a:xfrm>
          <a:prstGeom prst="rect">
            <a:avLst/>
          </a:prstGeom>
          <a:solidFill>
            <a:srgbClr val="05B99B"/>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
        <p:nvSpPr>
          <p:cNvPr id="8" name="TextBox 7"/>
          <p:cNvSpPr txBox="1"/>
          <p:nvPr/>
        </p:nvSpPr>
        <p:spPr>
          <a:xfrm>
            <a:off x="0" y="6134346"/>
            <a:ext cx="9709150" cy="353943"/>
          </a:xfrm>
          <a:prstGeom prst="rect">
            <a:avLst/>
          </a:prstGeom>
          <a:noFill/>
        </p:spPr>
        <p:txBody>
          <a:bodyPr wrap="square" rtlCol="0">
            <a:spAutoFit/>
          </a:bodyPr>
          <a:lstStyle/>
          <a:p>
            <a:r>
              <a:rPr kumimoji="0" lang="ru-RU" sz="1700" kern="0" dirty="0">
                <a:solidFill>
                  <a:schemeClr val="bg1"/>
                </a:solidFill>
                <a:ea typeface="MS PGothic" pitchFamily="34" charset="-128"/>
              </a:rPr>
              <a:t>Источник: Национальная инвентаризация парниковых газов в РК, отчет в РКИК ООН 2016 г</a:t>
            </a:r>
            <a:endParaRPr lang="ru-RU" dirty="0">
              <a:solidFill>
                <a:schemeClr val="bg1"/>
              </a:solidFill>
            </a:endParaRPr>
          </a:p>
        </p:txBody>
      </p:sp>
    </p:spTree>
    <p:extLst>
      <p:ext uri="{BB962C8B-B14F-4D97-AF65-F5344CB8AC3E}">
        <p14:creationId xmlns:p14="http://schemas.microsoft.com/office/powerpoint/2010/main" val="3861380398"/>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Влияние климатических политик на рост ВВП </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5</a:t>
            </a:fld>
            <a:r>
              <a:rPr lang="en-US" altLang="ko-KR" smtClean="0"/>
              <a:t> </a:t>
            </a:r>
            <a:endParaRPr lang="en-US" altLang="ko-KR" dirty="0"/>
          </a:p>
        </p:txBody>
      </p:sp>
      <p:sp>
        <p:nvSpPr>
          <p:cNvPr id="6" name="Прямоугольник 5"/>
          <p:cNvSpPr/>
          <p:nvPr/>
        </p:nvSpPr>
        <p:spPr bwMode="auto">
          <a:xfrm>
            <a:off x="464023" y="859810"/>
            <a:ext cx="8958755" cy="890932"/>
          </a:xfrm>
          <a:prstGeom prst="rect">
            <a:avLst/>
          </a:prstGeom>
          <a:solidFill>
            <a:srgbClr val="CAEECA"/>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
        <p:nvSpPr>
          <p:cNvPr id="7" name="TextBox 6"/>
          <p:cNvSpPr txBox="1"/>
          <p:nvPr/>
        </p:nvSpPr>
        <p:spPr>
          <a:xfrm>
            <a:off x="518614" y="963234"/>
            <a:ext cx="8904165" cy="877163"/>
          </a:xfrm>
          <a:prstGeom prst="rect">
            <a:avLst/>
          </a:prstGeom>
          <a:noFill/>
        </p:spPr>
        <p:txBody>
          <a:bodyPr wrap="square" rtlCol="0">
            <a:spAutoFit/>
          </a:bodyPr>
          <a:lstStyle/>
          <a:p>
            <a:r>
              <a:rPr kumimoji="0" lang="ru-RU" sz="1800" dirty="0">
                <a:latin typeface="Calibri"/>
              </a:rPr>
              <a:t>Различие реального ВВП от базового сценария в % от абсолютного значения в сценариях </a:t>
            </a:r>
            <a:r>
              <a:rPr kumimoji="0" lang="en-US" sz="1800" dirty="0">
                <a:latin typeface="Calibri"/>
              </a:rPr>
              <a:t>INDC </a:t>
            </a:r>
            <a:r>
              <a:rPr kumimoji="0" lang="ru-RU" sz="1800" dirty="0">
                <a:latin typeface="Calibri"/>
              </a:rPr>
              <a:t>и </a:t>
            </a:r>
            <a:r>
              <a:rPr kumimoji="0" lang="en-US" sz="1800" dirty="0">
                <a:latin typeface="Calibri"/>
              </a:rPr>
              <a:t>ETS</a:t>
            </a:r>
            <a:endParaRPr kumimoji="0" lang="ru-RU" sz="1800" dirty="0">
              <a:latin typeface="Calibri"/>
            </a:endParaRPr>
          </a:p>
          <a:p>
            <a:endParaRPr lang="ru-RU" dirty="0"/>
          </a:p>
        </p:txBody>
      </p:sp>
      <p:sp>
        <p:nvSpPr>
          <p:cNvPr id="13" name="Прямоугольник 12"/>
          <p:cNvSpPr/>
          <p:nvPr/>
        </p:nvSpPr>
        <p:spPr bwMode="auto">
          <a:xfrm>
            <a:off x="-8807" y="5908412"/>
            <a:ext cx="9904413" cy="634117"/>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sp>
        <p:nvSpPr>
          <p:cNvPr id="14" name="TextBox 13"/>
          <p:cNvSpPr txBox="1"/>
          <p:nvPr/>
        </p:nvSpPr>
        <p:spPr>
          <a:xfrm>
            <a:off x="81681" y="5928718"/>
            <a:ext cx="9723438" cy="646331"/>
          </a:xfrm>
          <a:prstGeom prst="rect">
            <a:avLst/>
          </a:prstGeom>
          <a:noFill/>
        </p:spPr>
        <p:txBody>
          <a:bodyPr wrap="square" rtlCol="0">
            <a:spAutoFit/>
          </a:bodyPr>
          <a:lstStyle/>
          <a:p>
            <a:r>
              <a:rPr lang="ru-RU" sz="1800" b="1" dirty="0">
                <a:solidFill>
                  <a:schemeClr val="bg1"/>
                </a:solidFill>
                <a:cs typeface="Arial" panose="020B0604020202020204" pitchFamily="34" charset="0"/>
              </a:rPr>
              <a:t>Меры по снижению выбросов парниковых газов приводят к повышению темпов </a:t>
            </a:r>
          </a:p>
          <a:p>
            <a:r>
              <a:rPr lang="ru-RU" sz="1800" b="1" dirty="0" smtClean="0">
                <a:solidFill>
                  <a:schemeClr val="bg1"/>
                </a:solidFill>
                <a:cs typeface="Arial" panose="020B0604020202020204" pitchFamily="34" charset="0"/>
              </a:rPr>
              <a:t>роста </a:t>
            </a:r>
            <a:r>
              <a:rPr lang="ru-RU" sz="1800" b="1" dirty="0">
                <a:solidFill>
                  <a:schemeClr val="bg1"/>
                </a:solidFill>
                <a:cs typeface="Arial" panose="020B0604020202020204" pitchFamily="34" charset="0"/>
              </a:rPr>
              <a:t>ВВП до 2033 г</a:t>
            </a:r>
            <a:endParaRPr lang="ru-RU" sz="1800" dirty="0"/>
          </a:p>
        </p:txBody>
      </p:sp>
      <p:cxnSp>
        <p:nvCxnSpPr>
          <p:cNvPr id="16" name="Прямая соединительная линия 15"/>
          <p:cNvCxnSpPr/>
          <p:nvPr/>
        </p:nvCxnSpPr>
        <p:spPr bwMode="auto">
          <a:xfrm>
            <a:off x="0" y="600501"/>
            <a:ext cx="9034818" cy="0"/>
          </a:xfrm>
          <a:prstGeom prst="line">
            <a:avLst/>
          </a:prstGeom>
          <a:ln>
            <a:solidFill>
              <a:srgbClr val="04AC90"/>
            </a:solidFill>
            <a:headEnd type="none" w="med" len="med"/>
            <a:tailEnd type="none" w="med" len="med"/>
          </a:ln>
        </p:spPr>
        <p:style>
          <a:lnRef idx="1">
            <a:schemeClr val="accent6"/>
          </a:lnRef>
          <a:fillRef idx="0">
            <a:schemeClr val="accent6"/>
          </a:fillRef>
          <a:effectRef idx="0">
            <a:schemeClr val="accent6"/>
          </a:effectRef>
          <a:fontRef idx="minor">
            <a:schemeClr val="tx1"/>
          </a:fontRef>
        </p:style>
      </p:cxnSp>
      <p:graphicFrame>
        <p:nvGraphicFramePr>
          <p:cNvPr id="11" name="Chart 3"/>
          <p:cNvGraphicFramePr>
            <a:graphicFrameLocks/>
          </p:cNvGraphicFramePr>
          <p:nvPr>
            <p:extLst>
              <p:ext uri="{D42A27DB-BD31-4B8C-83A1-F6EECF244321}">
                <p14:modId xmlns:p14="http://schemas.microsoft.com/office/powerpoint/2010/main" val="4209726048"/>
              </p:ext>
            </p:extLst>
          </p:nvPr>
        </p:nvGraphicFramePr>
        <p:xfrm>
          <a:off x="1168712" y="1750741"/>
          <a:ext cx="7549375" cy="42709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89314300"/>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2012" y="245660"/>
            <a:ext cx="8442325" cy="291981"/>
          </a:xfrm>
        </p:spPr>
        <p:txBody>
          <a:bodyPr/>
          <a:lstStyle/>
          <a:p>
            <a:r>
              <a:rPr lang="ru-RU" dirty="0"/>
              <a:t>Потенциал низкоуглеродного развития Казахстана </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6</a:t>
            </a:fld>
            <a:r>
              <a:rPr lang="en-US" altLang="ko-KR" smtClean="0"/>
              <a:t> </a:t>
            </a:r>
            <a:endParaRPr lang="en-US" altLang="ko-KR" dirty="0"/>
          </a:p>
        </p:txBody>
      </p:sp>
      <p:cxnSp>
        <p:nvCxnSpPr>
          <p:cNvPr id="8" name="Прямая соединительная линия 7"/>
          <p:cNvCxnSpPr/>
          <p:nvPr/>
        </p:nvCxnSpPr>
        <p:spPr bwMode="auto">
          <a:xfrm>
            <a:off x="0" y="570315"/>
            <a:ext cx="9116704"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10" name="직사각형 3"/>
          <p:cNvSpPr/>
          <p:nvPr/>
        </p:nvSpPr>
        <p:spPr>
          <a:xfrm>
            <a:off x="668677" y="1377987"/>
            <a:ext cx="348200" cy="273296"/>
          </a:xfrm>
          <a:prstGeom prst="rect">
            <a:avLst/>
          </a:prstGeom>
          <a:solidFill>
            <a:schemeClr val="tx1"/>
          </a:solidFill>
          <a:ln w="12700" algn="ctr">
            <a:solidFill>
              <a:schemeClr val="tx1"/>
            </a:solidFill>
            <a:miter lim="800000"/>
            <a:headEnd/>
            <a:tailEnd/>
          </a:ln>
        </p:spPr>
        <p:txBody>
          <a:bodyPr anchor="ctr"/>
          <a:lstStyle/>
          <a:p>
            <a:pPr algn="ctr" eaLnBrk="0" fontAlgn="auto" latinLnBrk="0" hangingPunct="0">
              <a:spcBef>
                <a:spcPts val="0"/>
              </a:spcBef>
              <a:spcAft>
                <a:spcPts val="0"/>
              </a:spcAft>
              <a:defRPr/>
            </a:pPr>
            <a:r>
              <a:rPr lang="en-US" altLang="ko-KR" sz="1600" b="1" kern="0" dirty="0" smtClean="0">
                <a:solidFill>
                  <a:srgbClr val="FFFFFF"/>
                </a:solidFill>
                <a:latin typeface="Calibri"/>
                <a:cs typeface="Arial" charset="0"/>
              </a:rPr>
              <a:t>1</a:t>
            </a:r>
            <a:endParaRPr lang="ko-KR" altLang="en-US" sz="1600" b="1" kern="0" dirty="0" smtClean="0">
              <a:solidFill>
                <a:srgbClr val="FFFFFF"/>
              </a:solidFill>
              <a:latin typeface="Calibri"/>
              <a:cs typeface="Arial" charset="0"/>
            </a:endParaRPr>
          </a:p>
        </p:txBody>
      </p:sp>
      <p:sp>
        <p:nvSpPr>
          <p:cNvPr id="11" name="AutoShape 35"/>
          <p:cNvSpPr>
            <a:spLocks noChangeArrowheads="1"/>
          </p:cNvSpPr>
          <p:nvPr/>
        </p:nvSpPr>
        <p:spPr bwMode="auto">
          <a:xfrm>
            <a:off x="693643" y="1792276"/>
            <a:ext cx="2786536" cy="760797"/>
          </a:xfrm>
          <a:prstGeom prst="homePlate">
            <a:avLst>
              <a:gd name="adj" fmla="val 30782"/>
            </a:avLst>
          </a:prstGeom>
          <a:solidFill>
            <a:srgbClr val="99E250">
              <a:alpha val="52000"/>
            </a:srgbClr>
          </a:solidFill>
          <a:ln w="28575" algn="ctr">
            <a:solidFill>
              <a:schemeClr val="bg1">
                <a:lumMod val="75000"/>
              </a:schemeClr>
            </a:solidFill>
            <a:miter lim="800000"/>
            <a:headEnd/>
            <a:tailEnd/>
          </a:ln>
        </p:spPr>
        <p:txBody>
          <a:bodyPr anchor="ctr"/>
          <a:lstStyle/>
          <a:p>
            <a:pPr algn="ctr" fontAlgn="auto" latinLnBrk="0">
              <a:spcBef>
                <a:spcPts val="0"/>
              </a:spcBef>
              <a:spcAft>
                <a:spcPts val="0"/>
              </a:spcAft>
              <a:defRPr/>
            </a:pPr>
            <a:endParaRPr lang="ru-RU" b="1" kern="0" dirty="0" smtClean="0">
              <a:solidFill>
                <a:srgbClr val="000000"/>
              </a:solidFill>
              <a:latin typeface="Calibri"/>
              <a:cs typeface="Arial" charset="0"/>
            </a:endParaRPr>
          </a:p>
          <a:p>
            <a:pPr algn="ctr" fontAlgn="auto" latinLnBrk="0">
              <a:spcBef>
                <a:spcPts val="0"/>
              </a:spcBef>
              <a:spcAft>
                <a:spcPts val="0"/>
              </a:spcAft>
              <a:defRPr/>
            </a:pPr>
            <a:r>
              <a:rPr lang="ru-RU" sz="1600" b="1" kern="0" dirty="0" smtClean="0">
                <a:solidFill>
                  <a:srgbClr val="000000"/>
                </a:solidFill>
                <a:latin typeface="Calibri"/>
                <a:cs typeface="Arial" charset="0"/>
              </a:rPr>
              <a:t>Повышение </a:t>
            </a:r>
            <a:r>
              <a:rPr lang="ru-RU" sz="1600" b="1" kern="0" dirty="0">
                <a:solidFill>
                  <a:srgbClr val="000000"/>
                </a:solidFill>
                <a:latin typeface="Calibri"/>
                <a:cs typeface="Arial" charset="0"/>
              </a:rPr>
              <a:t>энергоэффективности производства</a:t>
            </a:r>
          </a:p>
          <a:p>
            <a:pPr algn="ctr" fontAlgn="auto" latinLnBrk="0">
              <a:spcBef>
                <a:spcPts val="0"/>
              </a:spcBef>
              <a:spcAft>
                <a:spcPts val="0"/>
              </a:spcAft>
              <a:defRPr/>
            </a:pPr>
            <a:endParaRPr lang="en-US" b="1" kern="0" dirty="0" smtClean="0">
              <a:solidFill>
                <a:srgbClr val="000000"/>
              </a:solidFill>
              <a:latin typeface="Calibri"/>
              <a:cs typeface="Arial" charset="0"/>
            </a:endParaRPr>
          </a:p>
        </p:txBody>
      </p:sp>
      <p:sp>
        <p:nvSpPr>
          <p:cNvPr id="12" name="Rectangle 54"/>
          <p:cNvSpPr>
            <a:spLocks noChangeArrowheads="1"/>
          </p:cNvSpPr>
          <p:nvPr>
            <p:custDataLst>
              <p:tags r:id="rId1"/>
            </p:custDataLst>
          </p:nvPr>
        </p:nvSpPr>
        <p:spPr bwMode="auto">
          <a:xfrm>
            <a:off x="693643" y="2660186"/>
            <a:ext cx="2561089" cy="2034643"/>
          </a:xfrm>
          <a:prstGeom prst="rect">
            <a:avLst/>
          </a:prstGeom>
          <a:solidFill>
            <a:srgbClr val="99E250">
              <a:alpha val="31000"/>
            </a:srgbClr>
          </a:solidFill>
          <a:ln w="28575" algn="ctr">
            <a:noFill/>
            <a:miter lim="800000"/>
            <a:headEnd/>
            <a:tailEnd/>
          </a:ln>
        </p:spPr>
        <p:txBody>
          <a:bodyPr anchor="ctr"/>
          <a:lstStyle/>
          <a:p>
            <a:pPr fontAlgn="auto" latinLnBrk="0">
              <a:spcBef>
                <a:spcPts val="0"/>
              </a:spcBef>
              <a:spcAft>
                <a:spcPts val="0"/>
              </a:spcAft>
              <a:buClr>
                <a:srgbClr val="0C2D83"/>
              </a:buClr>
              <a:buSzPct val="85000"/>
              <a:defRPr/>
            </a:pPr>
            <a:r>
              <a:rPr lang="ru-RU" altLang="ko-KR" sz="1400" kern="0" dirty="0" smtClean="0">
                <a:solidFill>
                  <a:srgbClr val="000000"/>
                </a:solidFill>
                <a:cs typeface="Arial" panose="020B0604020202020204" pitchFamily="34" charset="0"/>
              </a:rPr>
              <a:t>Удельная </a:t>
            </a:r>
            <a:r>
              <a:rPr lang="ru-RU" altLang="ko-KR" sz="1400" kern="0" dirty="0">
                <a:solidFill>
                  <a:srgbClr val="000000"/>
                </a:solidFill>
                <a:cs typeface="Arial" panose="020B0604020202020204" pitchFamily="34" charset="0"/>
              </a:rPr>
              <a:t>энергоемкость ВВП Казахстана в постоянных ценах в 6,7 раза выше среднего показателя по странам ОЭСР, в 8 раз выше энергоемкости ВВП Евросоюза, в 1,2 раза выше показателя РФ и в 1,5 раза выше, чем в РБ</a:t>
            </a:r>
            <a:endParaRPr lang="en-US" altLang="ko-KR" sz="1400" kern="0" dirty="0" smtClean="0">
              <a:solidFill>
                <a:srgbClr val="000000"/>
              </a:solidFill>
              <a:cs typeface="Arial" panose="020B0604020202020204" pitchFamily="34" charset="0"/>
            </a:endParaRPr>
          </a:p>
        </p:txBody>
      </p:sp>
      <p:sp>
        <p:nvSpPr>
          <p:cNvPr id="15" name="Rectangle 54"/>
          <p:cNvSpPr>
            <a:spLocks noChangeArrowheads="1"/>
          </p:cNvSpPr>
          <p:nvPr>
            <p:custDataLst>
              <p:tags r:id="rId2"/>
            </p:custDataLst>
          </p:nvPr>
        </p:nvSpPr>
        <p:spPr bwMode="auto">
          <a:xfrm>
            <a:off x="6557511" y="1792277"/>
            <a:ext cx="2561089" cy="773504"/>
          </a:xfrm>
          <a:prstGeom prst="homePlate">
            <a:avLst>
              <a:gd name="adj" fmla="val 38775"/>
            </a:avLst>
          </a:prstGeom>
          <a:solidFill>
            <a:srgbClr val="04AC90">
              <a:alpha val="63000"/>
            </a:srgbClr>
          </a:solidFill>
          <a:ln w="28575" algn="ctr">
            <a:solidFill>
              <a:schemeClr val="bg1">
                <a:lumMod val="75000"/>
              </a:schemeClr>
            </a:solidFill>
            <a:miter lim="800000"/>
            <a:headEnd/>
            <a:tailEnd/>
          </a:ln>
        </p:spPr>
        <p:txBody>
          <a:bodyPr anchor="ctr"/>
          <a:lstStyle/>
          <a:p>
            <a:pPr algn="ctr" fontAlgn="auto" latinLnBrk="0">
              <a:spcBef>
                <a:spcPts val="0"/>
              </a:spcBef>
              <a:spcAft>
                <a:spcPts val="0"/>
              </a:spcAft>
              <a:buClr>
                <a:srgbClr val="0C2D83"/>
              </a:buClr>
              <a:buSzPct val="85000"/>
              <a:defRPr/>
            </a:pPr>
            <a:r>
              <a:rPr lang="ru-RU" altLang="ko-KR" sz="1600" b="1" kern="0" dirty="0" smtClean="0">
                <a:solidFill>
                  <a:srgbClr val="000000"/>
                </a:solidFill>
                <a:latin typeface="Calibri"/>
                <a:cs typeface="Arial" charset="0"/>
              </a:rPr>
              <a:t>Повышение </a:t>
            </a:r>
            <a:r>
              <a:rPr lang="ru-RU" altLang="ko-KR" sz="1600" b="1" kern="0" dirty="0">
                <a:solidFill>
                  <a:srgbClr val="000000"/>
                </a:solidFill>
                <a:latin typeface="Calibri"/>
                <a:cs typeface="Arial" charset="0"/>
              </a:rPr>
              <a:t>углеродоемкости леса и пастбищ</a:t>
            </a:r>
            <a:endParaRPr lang="en-US" altLang="ko-KR" sz="1600" b="1" kern="0" dirty="0" smtClean="0">
              <a:solidFill>
                <a:srgbClr val="000000"/>
              </a:solidFill>
              <a:latin typeface="Calibri"/>
              <a:cs typeface="Arial" charset="0"/>
            </a:endParaRPr>
          </a:p>
        </p:txBody>
      </p:sp>
      <p:sp>
        <p:nvSpPr>
          <p:cNvPr id="18" name="직사각형 28"/>
          <p:cNvSpPr/>
          <p:nvPr/>
        </p:nvSpPr>
        <p:spPr>
          <a:xfrm>
            <a:off x="6533286" y="1377987"/>
            <a:ext cx="347453" cy="273304"/>
          </a:xfrm>
          <a:prstGeom prst="rect">
            <a:avLst/>
          </a:prstGeom>
          <a:solidFill>
            <a:schemeClr val="tx1"/>
          </a:solidFill>
          <a:ln w="12700" algn="ctr">
            <a:solidFill>
              <a:schemeClr val="tx1"/>
            </a:solidFill>
            <a:miter lim="800000"/>
            <a:headEnd/>
            <a:tailEnd/>
          </a:ln>
        </p:spPr>
        <p:txBody>
          <a:bodyPr anchor="ctr"/>
          <a:lstStyle/>
          <a:p>
            <a:pPr algn="ctr" eaLnBrk="0" fontAlgn="auto" latinLnBrk="0" hangingPunct="0">
              <a:spcBef>
                <a:spcPts val="0"/>
              </a:spcBef>
              <a:spcAft>
                <a:spcPts val="0"/>
              </a:spcAft>
              <a:defRPr/>
            </a:pPr>
            <a:r>
              <a:rPr lang="en-US" altLang="ko-KR" sz="1600" b="1" kern="0" dirty="0" smtClean="0">
                <a:solidFill>
                  <a:srgbClr val="FFFFFF"/>
                </a:solidFill>
                <a:latin typeface="Calibri"/>
                <a:cs typeface="Arial" charset="0"/>
              </a:rPr>
              <a:t>3</a:t>
            </a:r>
            <a:endParaRPr lang="ko-KR" altLang="en-US" sz="1600" b="1" kern="0" dirty="0" smtClean="0">
              <a:solidFill>
                <a:srgbClr val="FFFFFF"/>
              </a:solidFill>
              <a:latin typeface="Calibri"/>
              <a:cs typeface="Arial" charset="0"/>
            </a:endParaRPr>
          </a:p>
        </p:txBody>
      </p:sp>
      <p:sp>
        <p:nvSpPr>
          <p:cNvPr id="19" name="직사각형 4"/>
          <p:cNvSpPr/>
          <p:nvPr/>
        </p:nvSpPr>
        <p:spPr>
          <a:xfrm>
            <a:off x="3601355" y="1384295"/>
            <a:ext cx="347453" cy="273304"/>
          </a:xfrm>
          <a:prstGeom prst="rect">
            <a:avLst/>
          </a:prstGeom>
          <a:solidFill>
            <a:schemeClr val="tx1"/>
          </a:solidFill>
          <a:ln w="12700" algn="ctr">
            <a:solidFill>
              <a:schemeClr val="tx1"/>
            </a:solidFill>
            <a:miter lim="800000"/>
            <a:headEnd/>
            <a:tailEnd/>
          </a:ln>
        </p:spPr>
        <p:txBody>
          <a:bodyPr anchor="ctr"/>
          <a:lstStyle/>
          <a:p>
            <a:pPr algn="ctr" eaLnBrk="0" fontAlgn="auto" latinLnBrk="0" hangingPunct="0">
              <a:spcBef>
                <a:spcPts val="0"/>
              </a:spcBef>
              <a:spcAft>
                <a:spcPts val="0"/>
              </a:spcAft>
              <a:defRPr/>
            </a:pPr>
            <a:r>
              <a:rPr lang="en-US" altLang="ko-KR" sz="1600" b="1" kern="0" dirty="0" smtClean="0">
                <a:solidFill>
                  <a:srgbClr val="FFFFFF"/>
                </a:solidFill>
                <a:latin typeface="Calibri"/>
                <a:cs typeface="Arial" charset="0"/>
              </a:rPr>
              <a:t>2</a:t>
            </a:r>
            <a:endParaRPr lang="ko-KR" altLang="en-US" sz="1600" b="1" kern="0" dirty="0" smtClean="0">
              <a:solidFill>
                <a:srgbClr val="FFFFFF"/>
              </a:solidFill>
              <a:latin typeface="Calibri"/>
              <a:cs typeface="Arial" charset="0"/>
            </a:endParaRPr>
          </a:p>
        </p:txBody>
      </p:sp>
      <p:sp>
        <p:nvSpPr>
          <p:cNvPr id="20" name="Rectangle 54"/>
          <p:cNvSpPr>
            <a:spLocks noChangeArrowheads="1"/>
          </p:cNvSpPr>
          <p:nvPr>
            <p:custDataLst>
              <p:tags r:id="rId3"/>
            </p:custDataLst>
          </p:nvPr>
        </p:nvSpPr>
        <p:spPr bwMode="auto">
          <a:xfrm>
            <a:off x="3601355" y="1792276"/>
            <a:ext cx="2561089" cy="773504"/>
          </a:xfrm>
          <a:prstGeom prst="homePlate">
            <a:avLst>
              <a:gd name="adj" fmla="val 38775"/>
            </a:avLst>
          </a:prstGeom>
          <a:solidFill>
            <a:srgbClr val="00CC99">
              <a:alpha val="63000"/>
            </a:srgbClr>
          </a:solidFill>
          <a:ln w="28575" algn="ctr">
            <a:solidFill>
              <a:schemeClr val="bg1">
                <a:lumMod val="75000"/>
              </a:schemeClr>
            </a:solidFill>
            <a:miter lim="800000"/>
            <a:headEnd/>
            <a:tailEnd/>
          </a:ln>
        </p:spPr>
        <p:txBody>
          <a:bodyPr anchor="ctr"/>
          <a:lstStyle/>
          <a:p>
            <a:pPr algn="ctr" fontAlgn="auto" latinLnBrk="0">
              <a:spcBef>
                <a:spcPts val="0"/>
              </a:spcBef>
              <a:spcAft>
                <a:spcPts val="0"/>
              </a:spcAft>
              <a:buClr>
                <a:srgbClr val="0C2D83"/>
              </a:buClr>
              <a:buSzPct val="85000"/>
              <a:defRPr/>
            </a:pPr>
            <a:r>
              <a:rPr lang="ru-RU" altLang="ko-KR" sz="1600" b="1" kern="0" dirty="0" smtClean="0">
                <a:solidFill>
                  <a:srgbClr val="000000"/>
                </a:solidFill>
                <a:latin typeface="Calibri"/>
                <a:cs typeface="Arial" charset="0"/>
              </a:rPr>
              <a:t>Возобновляемая энергетика</a:t>
            </a:r>
            <a:endParaRPr lang="en-US" altLang="ko-KR" sz="1600" b="1" kern="0" dirty="0" smtClean="0">
              <a:solidFill>
                <a:srgbClr val="000000"/>
              </a:solidFill>
              <a:latin typeface="Calibri"/>
              <a:cs typeface="Arial" charset="0"/>
            </a:endParaRPr>
          </a:p>
        </p:txBody>
      </p:sp>
      <p:sp>
        <p:nvSpPr>
          <p:cNvPr id="23" name="Rectangle 54"/>
          <p:cNvSpPr>
            <a:spLocks noChangeArrowheads="1"/>
          </p:cNvSpPr>
          <p:nvPr>
            <p:custDataLst>
              <p:tags r:id="rId4"/>
            </p:custDataLst>
          </p:nvPr>
        </p:nvSpPr>
        <p:spPr bwMode="auto">
          <a:xfrm>
            <a:off x="6533285" y="3405206"/>
            <a:ext cx="2561089" cy="765071"/>
          </a:xfrm>
          <a:prstGeom prst="homePlate">
            <a:avLst>
              <a:gd name="adj" fmla="val 38775"/>
            </a:avLst>
          </a:prstGeom>
          <a:solidFill>
            <a:srgbClr val="CAEECA">
              <a:alpha val="63000"/>
            </a:srgbClr>
          </a:solidFill>
          <a:ln w="28575" algn="ctr">
            <a:solidFill>
              <a:schemeClr val="bg1">
                <a:lumMod val="75000"/>
              </a:schemeClr>
            </a:solidFill>
            <a:miter lim="800000"/>
            <a:headEnd/>
            <a:tailEnd/>
          </a:ln>
        </p:spPr>
        <p:txBody>
          <a:bodyPr anchor="ctr"/>
          <a:lstStyle/>
          <a:p>
            <a:pPr algn="ctr" fontAlgn="auto" latinLnBrk="0">
              <a:spcBef>
                <a:spcPts val="0"/>
              </a:spcBef>
              <a:spcAft>
                <a:spcPts val="0"/>
              </a:spcAft>
              <a:buClr>
                <a:srgbClr val="0C2D83"/>
              </a:buClr>
              <a:buSzPct val="85000"/>
              <a:defRPr/>
            </a:pPr>
            <a:r>
              <a:rPr lang="ru-RU" altLang="ko-KR" sz="1600" b="1" kern="0" dirty="0" smtClean="0">
                <a:solidFill>
                  <a:srgbClr val="000000"/>
                </a:solidFill>
                <a:latin typeface="Calibri"/>
                <a:cs typeface="Arial" charset="0"/>
              </a:rPr>
              <a:t>Развитие </a:t>
            </a:r>
            <a:r>
              <a:rPr lang="ru-RU" altLang="ko-KR" sz="1600" b="1" kern="0" dirty="0">
                <a:solidFill>
                  <a:srgbClr val="000000"/>
                </a:solidFill>
                <a:latin typeface="Calibri"/>
                <a:cs typeface="Arial" charset="0"/>
              </a:rPr>
              <a:t>системы торговли выбросов </a:t>
            </a:r>
            <a:endParaRPr lang="en-US" altLang="ko-KR" sz="1600" b="1" kern="0" dirty="0" smtClean="0">
              <a:solidFill>
                <a:srgbClr val="000000"/>
              </a:solidFill>
              <a:latin typeface="Calibri"/>
              <a:cs typeface="Arial" charset="0"/>
            </a:endParaRPr>
          </a:p>
        </p:txBody>
      </p:sp>
      <p:sp>
        <p:nvSpPr>
          <p:cNvPr id="24" name="직사각형 28"/>
          <p:cNvSpPr/>
          <p:nvPr/>
        </p:nvSpPr>
        <p:spPr>
          <a:xfrm>
            <a:off x="6533285" y="2956615"/>
            <a:ext cx="347453" cy="273304"/>
          </a:xfrm>
          <a:prstGeom prst="rect">
            <a:avLst/>
          </a:prstGeom>
          <a:solidFill>
            <a:schemeClr val="tx1"/>
          </a:solidFill>
          <a:ln w="12700" algn="ctr">
            <a:solidFill>
              <a:schemeClr val="tx1"/>
            </a:solidFill>
            <a:miter lim="800000"/>
            <a:headEnd/>
            <a:tailEnd/>
          </a:ln>
        </p:spPr>
        <p:txBody>
          <a:bodyPr anchor="ctr"/>
          <a:lstStyle/>
          <a:p>
            <a:pPr algn="ctr" eaLnBrk="0" fontAlgn="auto" latinLnBrk="0" hangingPunct="0">
              <a:spcBef>
                <a:spcPts val="0"/>
              </a:spcBef>
              <a:spcAft>
                <a:spcPts val="0"/>
              </a:spcAft>
              <a:defRPr/>
            </a:pPr>
            <a:r>
              <a:rPr lang="ru-RU" altLang="ko-KR" sz="1600" b="1" kern="0" dirty="0">
                <a:solidFill>
                  <a:srgbClr val="FFFFFF"/>
                </a:solidFill>
                <a:latin typeface="Calibri"/>
                <a:cs typeface="Arial" charset="0"/>
              </a:rPr>
              <a:t>4</a:t>
            </a:r>
            <a:endParaRPr lang="ko-KR" altLang="en-US" sz="1600" b="1" kern="0" dirty="0" smtClean="0">
              <a:solidFill>
                <a:srgbClr val="FFFFFF"/>
              </a:solidFill>
              <a:latin typeface="Calibri"/>
              <a:cs typeface="Arial" charset="0"/>
            </a:endParaRPr>
          </a:p>
        </p:txBody>
      </p:sp>
      <p:pic>
        <p:nvPicPr>
          <p:cNvPr id="2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45957" y="5009702"/>
            <a:ext cx="2313981" cy="13313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Прямоугольник 26"/>
          <p:cNvSpPr/>
          <p:nvPr/>
        </p:nvSpPr>
        <p:spPr bwMode="auto">
          <a:xfrm>
            <a:off x="0" y="6441743"/>
            <a:ext cx="9904413" cy="417845"/>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pic>
        <p:nvPicPr>
          <p:cNvPr id="99123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5235" y="2592298"/>
            <a:ext cx="2560638" cy="222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35039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263" y="68239"/>
            <a:ext cx="8442325" cy="553998"/>
          </a:xfrm>
        </p:spPr>
        <p:txBody>
          <a:bodyPr/>
          <a:lstStyle/>
          <a:p>
            <a:r>
              <a:rPr lang="ru-RU" dirty="0"/>
              <a:t>Потенциал снижения выбросов ПГ по секторам </a:t>
            </a:r>
            <a:br>
              <a:rPr lang="ru-RU" dirty="0"/>
            </a:br>
            <a:r>
              <a:rPr lang="ru-RU" dirty="0"/>
              <a:t>для выполнения INDC </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7</a:t>
            </a:fld>
            <a:r>
              <a:rPr lang="en-US" altLang="ko-KR" smtClean="0"/>
              <a:t> </a:t>
            </a:r>
            <a:endParaRPr lang="en-US" altLang="ko-KR" dirty="0"/>
          </a:p>
        </p:txBody>
      </p:sp>
      <p:cxnSp>
        <p:nvCxnSpPr>
          <p:cNvPr id="6" name="Прямая соединительная линия 5"/>
          <p:cNvCxnSpPr/>
          <p:nvPr/>
        </p:nvCxnSpPr>
        <p:spPr bwMode="auto">
          <a:xfrm>
            <a:off x="0" y="622237"/>
            <a:ext cx="9089409"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7" name="Прямоугольник 6"/>
          <p:cNvSpPr/>
          <p:nvPr/>
        </p:nvSpPr>
        <p:spPr bwMode="auto">
          <a:xfrm>
            <a:off x="0" y="6414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graphicFrame>
        <p:nvGraphicFramePr>
          <p:cNvPr id="9" name="Chart 4"/>
          <p:cNvGraphicFramePr>
            <a:graphicFrameLocks noGrp="1"/>
          </p:cNvGraphicFramePr>
          <p:nvPr>
            <p:extLst>
              <p:ext uri="{D42A27DB-BD31-4B8C-83A1-F6EECF244321}">
                <p14:modId xmlns:p14="http://schemas.microsoft.com/office/powerpoint/2010/main" val="2640138545"/>
              </p:ext>
            </p:extLst>
          </p:nvPr>
        </p:nvGraphicFramePr>
        <p:xfrm>
          <a:off x="0" y="1176235"/>
          <a:ext cx="9659938" cy="51016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89507479"/>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5263" y="136478"/>
            <a:ext cx="8442325" cy="485759"/>
          </a:xfrm>
        </p:spPr>
        <p:txBody>
          <a:bodyPr/>
          <a:lstStyle/>
          <a:p>
            <a:r>
              <a:rPr lang="ru-RU" dirty="0"/>
              <a:t>Эмиссии парниковых газов в транспортном секторе </a:t>
            </a:r>
          </a:p>
        </p:txBody>
      </p:sp>
      <p:sp>
        <p:nvSpPr>
          <p:cNvPr id="4" name="Номер слайда 3"/>
          <p:cNvSpPr>
            <a:spLocks noGrp="1"/>
          </p:cNvSpPr>
          <p:nvPr>
            <p:ph type="sldNum" sz="quarter" idx="10"/>
          </p:nvPr>
        </p:nvSpPr>
        <p:spPr/>
        <p:txBody>
          <a:bodyPr/>
          <a:lstStyle/>
          <a:p>
            <a:pPr>
              <a:defRPr/>
            </a:pPr>
            <a:fld id="{EC9FC6CC-B850-4C27-BB4F-0A1B3560340E}" type="slidenum">
              <a:rPr lang="en-US" altLang="ko-KR" smtClean="0"/>
              <a:pPr>
                <a:defRPr/>
              </a:pPr>
              <a:t>8</a:t>
            </a:fld>
            <a:r>
              <a:rPr lang="en-US" altLang="ko-KR" smtClean="0"/>
              <a:t> </a:t>
            </a:r>
            <a:endParaRPr lang="en-US" altLang="ko-KR" dirty="0"/>
          </a:p>
        </p:txBody>
      </p:sp>
      <p:cxnSp>
        <p:nvCxnSpPr>
          <p:cNvPr id="6" name="Прямая соединительная линия 5"/>
          <p:cNvCxnSpPr/>
          <p:nvPr/>
        </p:nvCxnSpPr>
        <p:spPr bwMode="auto">
          <a:xfrm>
            <a:off x="0" y="622237"/>
            <a:ext cx="9089409" cy="0"/>
          </a:xfrm>
          <a:prstGeom prst="line">
            <a:avLst/>
          </a:prstGeom>
          <a:solidFill>
            <a:schemeClr val="accent1"/>
          </a:solidFill>
          <a:ln w="9525" cap="flat" cmpd="sng" algn="ctr">
            <a:solidFill>
              <a:srgbClr val="04AC90"/>
            </a:solidFill>
            <a:prstDash val="solid"/>
            <a:round/>
            <a:headEnd type="none" w="med" len="med"/>
            <a:tailEnd type="none" w="med" len="med"/>
          </a:ln>
          <a:effectLst/>
        </p:spPr>
      </p:cxnSp>
      <p:sp>
        <p:nvSpPr>
          <p:cNvPr id="7" name="Прямоугольник 6"/>
          <p:cNvSpPr/>
          <p:nvPr/>
        </p:nvSpPr>
        <p:spPr bwMode="auto">
          <a:xfrm>
            <a:off x="-3" y="6271448"/>
            <a:ext cx="9904413" cy="445140"/>
          </a:xfrm>
          <a:prstGeom prst="rect">
            <a:avLst/>
          </a:prstGeom>
          <a:solidFill>
            <a:srgbClr val="04AC90"/>
          </a:solidFill>
          <a:ln w="9525"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400" b="0" i="0" u="none" strike="noStrike" cap="none" normalizeH="0" baseline="0" smtClean="0">
              <a:ln>
                <a:noFill/>
              </a:ln>
              <a:solidFill>
                <a:schemeClr val="tx1"/>
              </a:solidFill>
              <a:effectLst/>
              <a:latin typeface="Arial" charset="0"/>
            </a:endParaRPr>
          </a:p>
        </p:txBody>
      </p:sp>
      <p:graphicFrame>
        <p:nvGraphicFramePr>
          <p:cNvPr id="9" name="Диаграмма 8"/>
          <p:cNvGraphicFramePr/>
          <p:nvPr>
            <p:extLst>
              <p:ext uri="{D42A27DB-BD31-4B8C-83A1-F6EECF244321}">
                <p14:modId xmlns:p14="http://schemas.microsoft.com/office/powerpoint/2010/main" val="1313146772"/>
              </p:ext>
            </p:extLst>
          </p:nvPr>
        </p:nvGraphicFramePr>
        <p:xfrm>
          <a:off x="1678643" y="1544318"/>
          <a:ext cx="6191561" cy="4364480"/>
        </p:xfrm>
        <a:graphic>
          <a:graphicData uri="http://schemas.openxmlformats.org/drawingml/2006/chart">
            <c:chart xmlns:c="http://schemas.openxmlformats.org/drawingml/2006/chart" xmlns:r="http://schemas.openxmlformats.org/officeDocument/2006/relationships" r:id="rId2"/>
          </a:graphicData>
        </a:graphic>
      </p:graphicFrame>
      <p:sp>
        <p:nvSpPr>
          <p:cNvPr id="10" name="Прямоугольник 9"/>
          <p:cNvSpPr/>
          <p:nvPr/>
        </p:nvSpPr>
        <p:spPr>
          <a:xfrm>
            <a:off x="6767415" y="1745780"/>
            <a:ext cx="1263000" cy="346871"/>
          </a:xfrm>
          <a:prstGeom prst="rect">
            <a:avLst/>
          </a:prstGeom>
        </p:spPr>
        <p:txBody>
          <a:bodyPr wrap="none" lIns="84436" tIns="42218" rIns="84436" bIns="42218">
            <a:spAutoFit/>
          </a:bodyPr>
          <a:lstStyle/>
          <a:p>
            <a:pPr defTabSz="844357" fontAlgn="auto" latinLnBrk="0">
              <a:spcBef>
                <a:spcPts val="0"/>
              </a:spcBef>
              <a:spcAft>
                <a:spcPts val="0"/>
              </a:spcAft>
            </a:pPr>
            <a:r>
              <a:rPr kumimoji="0" lang="ru-RU" sz="1700" dirty="0" smtClean="0">
                <a:solidFill>
                  <a:prstClr val="black"/>
                </a:solidFill>
                <a:latin typeface="Calibri"/>
                <a:ea typeface="+mn-ea"/>
              </a:rPr>
              <a:t>(Гг СО</a:t>
            </a:r>
            <a:r>
              <a:rPr kumimoji="0" lang="ru-RU" sz="1700" baseline="-25000" dirty="0" smtClean="0">
                <a:solidFill>
                  <a:prstClr val="black"/>
                </a:solidFill>
                <a:latin typeface="Calibri"/>
                <a:ea typeface="+mn-ea"/>
              </a:rPr>
              <a:t>2</a:t>
            </a:r>
            <a:r>
              <a:rPr kumimoji="0" lang="ru-RU" sz="1700" dirty="0" smtClean="0">
                <a:solidFill>
                  <a:prstClr val="black"/>
                </a:solidFill>
                <a:latin typeface="Calibri"/>
                <a:ea typeface="+mn-ea"/>
              </a:rPr>
              <a:t>-экв.)</a:t>
            </a:r>
            <a:endParaRPr kumimoji="0" lang="ru-RU" sz="1700" dirty="0">
              <a:solidFill>
                <a:prstClr val="black"/>
              </a:solidFill>
              <a:latin typeface="Calibri"/>
              <a:ea typeface="+mn-ea"/>
            </a:endParaRPr>
          </a:p>
        </p:txBody>
      </p:sp>
      <p:sp>
        <p:nvSpPr>
          <p:cNvPr id="5" name="TextBox 4"/>
          <p:cNvSpPr txBox="1"/>
          <p:nvPr/>
        </p:nvSpPr>
        <p:spPr>
          <a:xfrm>
            <a:off x="537154" y="6300471"/>
            <a:ext cx="8830102" cy="338554"/>
          </a:xfrm>
          <a:prstGeom prst="rect">
            <a:avLst/>
          </a:prstGeom>
          <a:noFill/>
        </p:spPr>
        <p:txBody>
          <a:bodyPr wrap="square" rtlCol="0">
            <a:spAutoFit/>
          </a:bodyPr>
          <a:lstStyle/>
          <a:p>
            <a:pPr algn="ctr"/>
            <a:r>
              <a:rPr lang="ru-RU" sz="1600" dirty="0">
                <a:solidFill>
                  <a:schemeClr val="bg1"/>
                </a:solidFill>
                <a:cs typeface="Arial" pitchFamily="34" charset="0"/>
              </a:rPr>
              <a:t>По данным  Национального  доклада о Кадастре антропогенных выбросов за 1990-2014 гг.</a:t>
            </a:r>
          </a:p>
        </p:txBody>
      </p:sp>
    </p:spTree>
    <p:extLst>
      <p:ext uri="{BB962C8B-B14F-4D97-AF65-F5344CB8AC3E}">
        <p14:creationId xmlns:p14="http://schemas.microsoft.com/office/powerpoint/2010/main" val="3100705265"/>
      </p:ext>
    </p:extLst>
  </p:cSld>
  <p:clrMapOvr>
    <a:masterClrMapping/>
  </p:clrMapOvr>
  <p:transition>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gt;&lt;version val=&quot;16202&quot;/&gt;&lt;partner val=&quot;536&quot;/&gt;&lt;CPresentation id=&quot;1&quot;&gt;&lt;m_defprecNumber idref=&quot;2&quot;/&gt;&lt;m_defprecPercent idref=&quot;3&quot;/&gt;&lt;m_defprecDate idref=&quot;4&quot;/&gt;&lt;m_defprecYear idref=&quot;5&quot;/&gt;&lt;m_defprecQuarter idref=&quot;6&quot;/&gt;&lt;m_defprecMonth idref=&quot;7&quot;/&gt;&lt;m_defprecWeek idref=&quot;8&quot;/&gt;&lt;m_defprecDay idref=&quot;9&quot;/&gt;&lt;m_eweekdayFirstOfWeek val=&quot;2&quot;/&gt;&lt;m_mruColor&gt;&lt;m_vecMRU length=&quot;3&quot;&gt;&lt;elem&gt;&lt;m_ppcolschidx val=&quot;0&quot;/&gt;&lt;m_rgb r=&quot;6f&quot; g=&quot;c4&quot; b=&quot;35&quot;/&gt;&lt;/elem&gt;&lt;elem&gt;&lt;m_ppcolschidx val=&quot;0&quot;/&gt;&lt;m_rgb r=&quot;41&quot; g=&quot;aa&quot; b=&quot;22&quot;/&gt;&lt;/elem&gt;&lt;elem&gt;&lt;m_ppcolschidx val=&quot;0&quot;/&gt;&lt;m_rgb r=&quot;7a&quot; g=&quot;a8&quot; b=&quot;24&quot;/&gt;&lt;/elem&gt;&lt;/m_vecMRU&gt;&lt;/m_mruColor&gt;&lt;/CPresentation&gt;&lt;CDefaultPrec id=&quot;9&quot;&gt;&lt;m_precDefault/&gt;&lt;/CDefaultPrec&gt;&lt;CDefaultPrec id=&quot;8&quot;&gt;&lt;m_precDefault/&gt;&lt;/CDefaultPrec&gt;&lt;CDefaultPrec id=&quot;7&quot;&gt;&lt;m_precDefault/&gt;&lt;/CDefaultPrec&gt;&lt;CDefaultPrec id=&quot;6&quot;&gt;&lt;m_precDefault/&gt;&lt;/CDefaultPrec&gt;&lt;CDefaultPrec id=&quot;5&quot;&gt;&lt;m_precDefault/&gt;&lt;/CDefaultPrec&gt;&lt;CDefaultPrec id=&quot;4&quot;&gt;&lt;m_precDefault/&gt;&lt;/CDefaultPrec&gt;&lt;CDefaultPrec id=&quot;3&quot;&gt;&lt;m_precDefault/&gt;&lt;/CDefaultPrec&gt;&lt;CDefaultPrec id=&quot;2&quot;&gt;&lt;m_precDefault&gt;&lt;m_chDecimalSymbol&gt;.&lt;/m_chDecimalSymbol&gt;&lt;m_nGroupingDigits val=&quot;3&quot;/&gt;&lt;m_chGroupingSymbol&gt;,&lt;/m_chGroupingSymbol&gt;&lt;/m_precDefault&gt;&lt;/CDefaultPrec&gt;&lt;/root&gt;"/>
  <p:tag name="THINKCELLUNDODONOTDELETE" val="2402"/>
</p:tagLst>
</file>

<file path=ppt/tags/tag10.xml><?xml version="1.0" encoding="utf-8"?>
<p:tagLst xmlns:a="http://schemas.openxmlformats.org/drawingml/2006/main" xmlns:r="http://schemas.openxmlformats.org/officeDocument/2006/relationships" xmlns:p="http://schemas.openxmlformats.org/presentationml/2006/main">
  <p:tag name="NAME" val="Moon"/>
  <p:tag name="THINKCELLSHAPEDONOTDELETE" val="3Z3B9F4eL0.9lwaeVztx2Q"/>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THINKCELLSHAPEDONOTDELETE" val="3Ppw1DLGo0CyYjvtU3V.7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Ck5rcRwQNE.oG63tUfB8S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Si5h2A_gzk2yjcqueslX5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c9DfFOmEYUWcshJRogFJo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Rld0jDsau0yAYd9uksbZDA"/>
</p:tagLst>
</file>

<file path=ppt/tags/tag16.xml><?xml version="1.0" encoding="utf-8"?>
<p:tagLst xmlns:a="http://schemas.openxmlformats.org/drawingml/2006/main" xmlns:r="http://schemas.openxmlformats.org/officeDocument/2006/relationships" xmlns:p="http://schemas.openxmlformats.org/presentationml/2006/main">
  <p:tag name="NAME" val="MoonShape"/>
</p:tagLst>
</file>

<file path=ppt/tags/tag17.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8.xml><?xml version="1.0" encoding="utf-8"?>
<p:tagLst xmlns:a="http://schemas.openxmlformats.org/drawingml/2006/main" xmlns:r="http://schemas.openxmlformats.org/officeDocument/2006/relationships" xmlns:p="http://schemas.openxmlformats.org/presentationml/2006/main">
  <p:tag name="NAME" val="MoonShape"/>
</p:tagLst>
</file>

<file path=ppt/tags/tag19.xml><?xml version="1.0" encoding="utf-8"?>
<p:tagLst xmlns:a="http://schemas.openxmlformats.org/drawingml/2006/main" xmlns:r="http://schemas.openxmlformats.org/officeDocument/2006/relationships" xmlns:p="http://schemas.openxmlformats.org/presentationml/2006/main">
  <p:tag name="NAME" val="MoonHalfShape"/>
  <p:tag name="ANGLE" val="3"/>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4U_SFKqHT0WLF0ArtWgQTg"/>
</p:tagLst>
</file>

<file path=ppt/tags/tag20.xml><?xml version="1.0" encoding="utf-8"?>
<p:tagLst xmlns:a="http://schemas.openxmlformats.org/drawingml/2006/main" xmlns:r="http://schemas.openxmlformats.org/officeDocument/2006/relationships" xmlns:p="http://schemas.openxmlformats.org/presentationml/2006/main">
  <p:tag name="NAME" val="MoonShape"/>
</p:tagLst>
</file>

<file path=ppt/tags/tag21.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nRXx1h3pUUuU0VkLh30q6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PjalQphrbkyNNt6brC486g"/>
</p:tagLst>
</file>

<file path=ppt/tags/tag24.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 name="THINKCELLSHAPEDONOTDELETE" val="pSkCiMW.d.0S9sWr4qZISq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GECug7_TQUiqc5wzE.dSR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mkUUIwVbq0m2pmQ5tZqEG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YcKc5jxokE.ENVlt1Es4M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v95FIjTFT0.7THU4dSn7mg"/>
</p:tagLst>
</file>

<file path=ppt/tags/tag29.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3kTG8G.3xkmOtBoHcO_5KA"/>
</p:tagLst>
</file>

<file path=ppt/tags/tag30.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1.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2.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33.xml><?xml version="1.0" encoding="utf-8"?>
<p:tagLst xmlns:a="http://schemas.openxmlformats.org/drawingml/2006/main" xmlns:r="http://schemas.openxmlformats.org/officeDocument/2006/relationships" xmlns:p="http://schemas.openxmlformats.org/presentationml/2006/main">
  <p:tag name="ADV_TOP" val="54.625"/>
  <p:tag name="ADV_LEFT" val="140.625"/>
  <p:tag name="ADV_HEIGHT" val="213.75"/>
  <p:tag name="ADV_WIDTH" val="312.25"/>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RXFBV7eyEmgUjLpRWCXD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_KVuyZ7ni0e9hoqduOvn3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Bx6k1bwLrkaux8hdAxzZ0A"/>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THINKCELLSHAPEDONOTDELETE" val="wWL9aRkqWE694MYlXkyXDQ"/>
</p:tagLst>
</file>

<file path=ppt/tags/tag8.xml><?xml version="1.0" encoding="utf-8"?>
<p:tagLst xmlns:a="http://schemas.openxmlformats.org/drawingml/2006/main" xmlns:r="http://schemas.openxmlformats.org/officeDocument/2006/relationships" xmlns:p="http://schemas.openxmlformats.org/presentationml/2006/main">
  <p:tag name="NAME" val="Moon"/>
  <p:tag name="THINKCELLSHAPEDONOTDELETE" val="N.sKTgbr2E2TKAlhLAsBng"/>
</p:tagLst>
</file>

<file path=ppt/tags/tag9.xml><?xml version="1.0" encoding="utf-8"?>
<p:tagLst xmlns:a="http://schemas.openxmlformats.org/drawingml/2006/main" xmlns:r="http://schemas.openxmlformats.org/officeDocument/2006/relationships" xmlns:p="http://schemas.openxmlformats.org/presentationml/2006/main">
  <p:tag name="NAME" val="Moon"/>
  <p:tag name="THINKCELLSHAPEDONOTDELETE" val="DFJzilMxlk6nw_MGjCtlRQ"/>
</p:tagLst>
</file>

<file path=ppt/theme/theme1.xml><?xml version="1.0" encoding="utf-8"?>
<a:theme xmlns:a="http://schemas.openxmlformats.org/drawingml/2006/main" name="11_GEO_UT Special_en">
  <a:themeElements>
    <a:clrScheme name="GEO_UT Special_e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fontScheme name="GEO_UT Special_e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GEO_UT Special_en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GEO_UT Special_en 2">
        <a:dk1>
          <a:srgbClr val="706E60"/>
        </a:dk1>
        <a:lt1>
          <a:srgbClr val="FFFFFF"/>
        </a:lt1>
        <a:dk2>
          <a:srgbClr val="214311"/>
        </a:dk2>
        <a:lt2>
          <a:srgbClr val="FFFFFF"/>
        </a:lt2>
        <a:accent1>
          <a:srgbClr val="FFFFFF"/>
        </a:accent1>
        <a:accent2>
          <a:srgbClr val="92C34E"/>
        </a:accent2>
        <a:accent3>
          <a:srgbClr val="FFFFFF"/>
        </a:accent3>
        <a:accent4>
          <a:srgbClr val="5F5D51"/>
        </a:accent4>
        <a:accent5>
          <a:srgbClr val="FFFFFF"/>
        </a:accent5>
        <a:accent6>
          <a:srgbClr val="84B046"/>
        </a:accent6>
        <a:hlink>
          <a:srgbClr val="6F9A21"/>
        </a:hlink>
        <a:folHlink>
          <a:srgbClr val="405E20"/>
        </a:folHlink>
      </a:clrScheme>
      <a:clrMap bg1="lt1" tx1="dk1" bg2="lt2" tx2="dk2" accent1="accent1" accent2="accent2" accent3="accent3" accent4="accent4" accent5="accent5" accent6="accent6" hlink="hlink" folHlink="folHlink"/>
    </a:extraClrScheme>
    <a:extraClrScheme>
      <a:clrScheme name="GEO_UT Special_en 3">
        <a:dk1>
          <a:srgbClr val="000000"/>
        </a:dk1>
        <a:lt1>
          <a:srgbClr val="FFFFFF"/>
        </a:lt1>
        <a:dk2>
          <a:srgbClr val="214311"/>
        </a:dk2>
        <a:lt2>
          <a:srgbClr val="FFFFFF"/>
        </a:lt2>
        <a:accent1>
          <a:srgbClr val="FFFFFF"/>
        </a:accent1>
        <a:accent2>
          <a:srgbClr val="92C34E"/>
        </a:accent2>
        <a:accent3>
          <a:srgbClr val="FFFFFF"/>
        </a:accent3>
        <a:accent4>
          <a:srgbClr val="000000"/>
        </a:accent4>
        <a:accent5>
          <a:srgbClr val="FFFFFF"/>
        </a:accent5>
        <a:accent6>
          <a:srgbClr val="84B046"/>
        </a:accent6>
        <a:hlink>
          <a:srgbClr val="6F9A21"/>
        </a:hlink>
        <a:folHlink>
          <a:srgbClr val="405E2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000000"/>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0000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GEO_UT Special_en</Template>
  <TotalTime>45243</TotalTime>
  <Words>823</Words>
  <Application>Microsoft Office PowerPoint</Application>
  <PresentationFormat>Произвольный</PresentationFormat>
  <Paragraphs>161</Paragraphs>
  <Slides>16</Slides>
  <Notes>2</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16</vt:i4>
      </vt:variant>
    </vt:vector>
  </HeadingPairs>
  <TitlesOfParts>
    <vt:vector size="18" baseType="lpstr">
      <vt:lpstr>11_GEO_UT Special_en</vt:lpstr>
      <vt:lpstr>think-cell Slide</vt:lpstr>
      <vt:lpstr>Презентация PowerPoint</vt:lpstr>
      <vt:lpstr>Презентация PowerPoint</vt:lpstr>
      <vt:lpstr>25-26 мая 2016 года, Астана IX Астанинский экономический форум «Новая экономическая реальность: диверсификация, инновации и экономика знаний»</vt:lpstr>
      <vt:lpstr> </vt:lpstr>
      <vt:lpstr>Динамика выбросов ПГ   фактические данные (с учетом лесов и с/х)</vt:lpstr>
      <vt:lpstr>Влияние климатических политик на рост ВВП </vt:lpstr>
      <vt:lpstr>Потенциал низкоуглеродного развития Казахстана </vt:lpstr>
      <vt:lpstr>Потенциал снижения выбросов ПГ по секторам  для выполнения INDC </vt:lpstr>
      <vt:lpstr>Эмиссии парниковых газов в транспортном секторе </vt:lpstr>
      <vt:lpstr>Доля ВИЭ в энергопотреблении  Республики Казахстан, % </vt:lpstr>
      <vt:lpstr>Прогноз развития ВИЭ и альтернативных источников  в производстве электроэнергии в РК до 2050 года, %</vt:lpstr>
      <vt:lpstr>Динамика выбросов и поглощения парниковых газов  в секторах сельского хозяйства</vt:lpstr>
      <vt:lpstr>Национальная система торговли квотами на выбросы парниковых газов (СТВ) Казахстана</vt:lpstr>
      <vt:lpstr>Стратегические цели РК</vt:lpstr>
      <vt:lpstr>Пути достижения  INDC в РК </vt:lpstr>
      <vt:lpstr>БЛАГОДАРЮ ЗА ВНИМАНИЕ!   www.energo.gov.kz </vt:lpstr>
    </vt:vector>
  </TitlesOfParts>
  <Company>Corporate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JHShim</dc:creator>
  <cp:keywords>Message Universal Template A4</cp:keywords>
  <dc:description>Version 1.1</dc:description>
  <cp:lastModifiedBy>Пользователь Windows</cp:lastModifiedBy>
  <cp:revision>3612</cp:revision>
  <cp:lastPrinted>2016-07-03T06:02:45Z</cp:lastPrinted>
  <dcterms:created xsi:type="dcterms:W3CDTF">2007-07-19T08:01:30Z</dcterms:created>
  <dcterms:modified xsi:type="dcterms:W3CDTF">2016-07-04T04:32:10Z</dcterms:modified>
  <cp:category>POT - A4</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niversal Objects">
    <vt:bool>true</vt:bool>
  </property>
  <property fmtid="{D5CDD505-2E9C-101B-9397-08002B2CF9AE}" pid="3" name="McKPaperSize">
    <vt:lpwstr>A4</vt:lpwstr>
  </property>
  <property fmtid="{D5CDD505-2E9C-101B-9397-08002B2CF9AE}" pid="4" name="NotesPageLayout">
    <vt:lpwstr>Message</vt:lpwstr>
  </property>
  <property fmtid="{D5CDD505-2E9C-101B-9397-08002B2CF9AE}" pid="5" name="Event">
    <vt:lpwstr>Mattia Romani - GGGI</vt:lpwstr>
  </property>
  <property fmtid="{D5CDD505-2E9C-101B-9397-08002B2CF9AE}" pid="6" name="Delivery Date">
    <vt:lpwstr>Sept 22, 2010</vt:lpwstr>
  </property>
  <property fmtid="{D5CDD505-2E9C-101B-9397-08002B2CF9AE}" pid="7" name="Title">
    <vt:lpwstr>Slide 0</vt:lpwstr>
  </property>
  <property fmtid="{D5CDD505-2E9C-101B-9397-08002B2CF9AE}" pid="8" name="Final">
    <vt:bool>true</vt:bool>
  </property>
  <property fmtid="{D5CDD505-2E9C-101B-9397-08002B2CF9AE}" pid="9" name="DocID">
    <vt:lpwstr/>
  </property>
  <property fmtid="{D5CDD505-2E9C-101B-9397-08002B2CF9AE}" pid="10" name="DocIDinTitle">
    <vt:bool>false</vt:bool>
  </property>
  <property fmtid="{D5CDD505-2E9C-101B-9397-08002B2CF9AE}" pid="11" name="DocIDinSlide">
    <vt:bool>true</vt:bool>
  </property>
  <property fmtid="{D5CDD505-2E9C-101B-9397-08002B2CF9AE}" pid="12" name="DocIDPosition">
    <vt:i4>1</vt:i4>
  </property>
</Properties>
</file>