
<file path=[Content_Types].xml><?xml version="1.0" encoding="utf-8"?>
<Types xmlns="http://schemas.openxmlformats.org/package/2006/content-types">
  <Default Extension="png" ContentType="image/png"/>
  <Default Extension="wmf" ContentType="image/x-wmf"/>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theme/theme2.xml" ContentType="application/vnd.openxmlformats-officedocument.theme+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theme/theme3.xml" ContentType="application/vnd.openxmlformats-officedocument.theme+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theme/theme4.xml" ContentType="application/vnd.openxmlformats-officedocument.theme+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theme/theme5.xml" ContentType="application/vnd.openxmlformats-officedocument.theme+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theme/theme6.xml" ContentType="application/vnd.openxmlformats-officedocument.theme+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heme/theme7.xml" ContentType="application/vnd.openxmlformats-officedocument.theme+xml"/>
  <Override PartName="/ppt/tags/tag284.xml" ContentType="application/vnd.openxmlformats-officedocument.presentationml.tags+xml"/>
  <Override PartName="/ppt/tags/tag285.xml" ContentType="application/vnd.openxmlformats-officedocument.presentationml.tags+xml"/>
  <Override PartName="/ppt/theme/theme8.xml" ContentType="application/vnd.openxmlformats-officedocument.theme+xml"/>
  <Override PartName="/ppt/tags/tag286.xml" ContentType="application/vnd.openxmlformats-officedocument.presentationml.tags+xml"/>
  <Override PartName="/ppt/tags/tag287.xml" ContentType="application/vnd.openxmlformats-officedocument.presentationml.tags+xml"/>
  <Override PartName="/ppt/notesSlides/notesSlide1.xml" ContentType="application/vnd.openxmlformats-officedocument.presentationml.notesSlide+xml"/>
  <Override PartName="/ppt/tags/tag288.xml" ContentType="application/vnd.openxmlformats-officedocument.presentationml.tags+xml"/>
  <Override PartName="/ppt/tags/tag289.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8.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9.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0.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290.xml" ContentType="application/vnd.openxmlformats-officedocument.presentationml.tags+xml"/>
  <Override PartName="/ppt/tags/tag29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3" r:id="rId2"/>
    <p:sldMasterId id="2147484364" r:id="rId3"/>
    <p:sldMasterId id="2147484307" r:id="rId4"/>
    <p:sldMasterId id="2147484250" r:id="rId5"/>
    <p:sldMasterId id="2147484007" r:id="rId6"/>
    <p:sldMasterId id="2147484421" r:id="rId7"/>
  </p:sldMasterIdLst>
  <p:notesMasterIdLst>
    <p:notesMasterId r:id="rId20"/>
  </p:notesMasterIdLst>
  <p:handoutMasterIdLst>
    <p:handoutMasterId r:id="rId21"/>
  </p:handoutMasterIdLst>
  <p:sldIdLst>
    <p:sldId id="522" r:id="rId8"/>
    <p:sldId id="591" r:id="rId9"/>
    <p:sldId id="581" r:id="rId10"/>
    <p:sldId id="577" r:id="rId11"/>
    <p:sldId id="574" r:id="rId12"/>
    <p:sldId id="546" r:id="rId13"/>
    <p:sldId id="587" r:id="rId14"/>
    <p:sldId id="588" r:id="rId15"/>
    <p:sldId id="590" r:id="rId16"/>
    <p:sldId id="576" r:id="rId17"/>
    <p:sldId id="542" r:id="rId18"/>
    <p:sldId id="553" r:id="rId19"/>
  </p:sldIdLst>
  <p:sldSz cx="9144000" cy="6858000" type="screen4x3"/>
  <p:notesSz cx="6797675" cy="9928225"/>
  <p:defaultTextStyle>
    <a:defPPr>
      <a:defRPr lang="en-GB"/>
    </a:defPPr>
    <a:lvl1pPr algn="l" rtl="0" fontAlgn="base">
      <a:spcBef>
        <a:spcPct val="0"/>
      </a:spcBef>
      <a:spcAft>
        <a:spcPct val="0"/>
      </a:spcAft>
      <a:defRPr sz="1200" kern="1200">
        <a:solidFill>
          <a:schemeClr val="bg1"/>
        </a:solidFill>
        <a:latin typeface="Arial" charset="0"/>
        <a:ea typeface="ＭＳ Ｐゴシック" charset="0"/>
        <a:cs typeface="Arial" charset="0"/>
      </a:defRPr>
    </a:lvl1pPr>
    <a:lvl2pPr marL="457200" algn="l" rtl="0" fontAlgn="base">
      <a:spcBef>
        <a:spcPct val="0"/>
      </a:spcBef>
      <a:spcAft>
        <a:spcPct val="0"/>
      </a:spcAft>
      <a:defRPr sz="1200" kern="1200">
        <a:solidFill>
          <a:schemeClr val="bg1"/>
        </a:solidFill>
        <a:latin typeface="Arial" charset="0"/>
        <a:ea typeface="ＭＳ Ｐゴシック" charset="0"/>
        <a:cs typeface="Arial" charset="0"/>
      </a:defRPr>
    </a:lvl2pPr>
    <a:lvl3pPr marL="914400" algn="l" rtl="0" fontAlgn="base">
      <a:spcBef>
        <a:spcPct val="0"/>
      </a:spcBef>
      <a:spcAft>
        <a:spcPct val="0"/>
      </a:spcAft>
      <a:defRPr sz="1200" kern="1200">
        <a:solidFill>
          <a:schemeClr val="bg1"/>
        </a:solidFill>
        <a:latin typeface="Arial" charset="0"/>
        <a:ea typeface="ＭＳ Ｐゴシック" charset="0"/>
        <a:cs typeface="Arial" charset="0"/>
      </a:defRPr>
    </a:lvl3pPr>
    <a:lvl4pPr marL="1371600" algn="l" rtl="0" fontAlgn="base">
      <a:spcBef>
        <a:spcPct val="0"/>
      </a:spcBef>
      <a:spcAft>
        <a:spcPct val="0"/>
      </a:spcAft>
      <a:defRPr sz="1200" kern="1200">
        <a:solidFill>
          <a:schemeClr val="bg1"/>
        </a:solidFill>
        <a:latin typeface="Arial" charset="0"/>
        <a:ea typeface="ＭＳ Ｐゴシック" charset="0"/>
        <a:cs typeface="Arial" charset="0"/>
      </a:defRPr>
    </a:lvl4pPr>
    <a:lvl5pPr marL="1828800" algn="l" rtl="0" fontAlgn="base">
      <a:spcBef>
        <a:spcPct val="0"/>
      </a:spcBef>
      <a:spcAft>
        <a:spcPct val="0"/>
      </a:spcAft>
      <a:defRPr sz="1200" kern="1200">
        <a:solidFill>
          <a:schemeClr val="bg1"/>
        </a:solidFill>
        <a:latin typeface="Arial" charset="0"/>
        <a:ea typeface="ＭＳ Ｐゴシック" charset="0"/>
        <a:cs typeface="Arial" charset="0"/>
      </a:defRPr>
    </a:lvl5pPr>
    <a:lvl6pPr marL="2286000" algn="l" defTabSz="457200" rtl="0" eaLnBrk="1" latinLnBrk="0" hangingPunct="1">
      <a:defRPr sz="1200" kern="1200">
        <a:solidFill>
          <a:schemeClr val="bg1"/>
        </a:solidFill>
        <a:latin typeface="Arial" charset="0"/>
        <a:ea typeface="ＭＳ Ｐゴシック" charset="0"/>
        <a:cs typeface="Arial" charset="0"/>
      </a:defRPr>
    </a:lvl6pPr>
    <a:lvl7pPr marL="2743200" algn="l" defTabSz="457200" rtl="0" eaLnBrk="1" latinLnBrk="0" hangingPunct="1">
      <a:defRPr sz="1200" kern="1200">
        <a:solidFill>
          <a:schemeClr val="bg1"/>
        </a:solidFill>
        <a:latin typeface="Arial" charset="0"/>
        <a:ea typeface="ＭＳ Ｐゴシック" charset="0"/>
        <a:cs typeface="Arial" charset="0"/>
      </a:defRPr>
    </a:lvl7pPr>
    <a:lvl8pPr marL="3200400" algn="l" defTabSz="457200" rtl="0" eaLnBrk="1" latinLnBrk="0" hangingPunct="1">
      <a:defRPr sz="1200" kern="1200">
        <a:solidFill>
          <a:schemeClr val="bg1"/>
        </a:solidFill>
        <a:latin typeface="Arial" charset="0"/>
        <a:ea typeface="ＭＳ Ｐゴシック" charset="0"/>
        <a:cs typeface="Arial" charset="0"/>
      </a:defRPr>
    </a:lvl8pPr>
    <a:lvl9pPr marL="3657600" algn="l" defTabSz="457200" rtl="0" eaLnBrk="1" latinLnBrk="0" hangingPunct="1">
      <a:defRPr sz="1200" kern="1200">
        <a:solidFill>
          <a:schemeClr val="bg1"/>
        </a:solidFill>
        <a:latin typeface="Arial" charset="0"/>
        <a:ea typeface="ＭＳ Ｐゴシック" charset="0"/>
        <a:cs typeface="Arial" charset="0"/>
      </a:defRPr>
    </a:lvl9pPr>
  </p:defaultTextStyle>
  <p:extLst>
    <p:ext uri="{EFAFB233-063F-42B5-8137-9DF3F51BA10A}">
      <p15:sldGuideLst xmlns:p15="http://schemas.microsoft.com/office/powerpoint/2012/main" xmlns="">
        <p15:guide id="1" orient="horz" pos="1136">
          <p15:clr>
            <a:srgbClr val="A4A3A4"/>
          </p15:clr>
        </p15:guide>
        <p15:guide id="2" orient="horz" pos="4086">
          <p15:clr>
            <a:srgbClr val="A4A3A4"/>
          </p15:clr>
        </p15:guide>
        <p15:guide id="3" orient="horz" pos="1366">
          <p15:clr>
            <a:srgbClr val="A4A3A4"/>
          </p15:clr>
        </p15:guide>
        <p15:guide id="4" orient="horz" pos="1592">
          <p15:clr>
            <a:srgbClr val="A4A3A4"/>
          </p15:clr>
        </p15:guide>
        <p15:guide id="5" orient="horz" pos="1818">
          <p15:clr>
            <a:srgbClr val="A4A3A4"/>
          </p15:clr>
        </p15:guide>
        <p15:guide id="6" orient="horz" pos="2044">
          <p15:clr>
            <a:srgbClr val="A4A3A4"/>
          </p15:clr>
        </p15:guide>
        <p15:guide id="7" orient="horz" pos="2270">
          <p15:clr>
            <a:srgbClr val="A4A3A4"/>
          </p15:clr>
        </p15:guide>
        <p15:guide id="8" orient="horz" pos="2496">
          <p15:clr>
            <a:srgbClr val="A4A3A4"/>
          </p15:clr>
        </p15:guide>
        <p15:guide id="9" orient="horz" pos="2722">
          <p15:clr>
            <a:srgbClr val="A4A3A4"/>
          </p15:clr>
        </p15:guide>
        <p15:guide id="10" orient="horz" pos="2954">
          <p15:clr>
            <a:srgbClr val="A4A3A4"/>
          </p15:clr>
        </p15:guide>
        <p15:guide id="11" orient="horz" pos="3180">
          <p15:clr>
            <a:srgbClr val="A4A3A4"/>
          </p15:clr>
        </p15:guide>
        <p15:guide id="12" orient="horz" pos="3414">
          <p15:clr>
            <a:srgbClr val="A4A3A4"/>
          </p15:clr>
        </p15:guide>
        <p15:guide id="13" orient="horz" pos="3632">
          <p15:clr>
            <a:srgbClr val="A4A3A4"/>
          </p15:clr>
        </p15:guide>
        <p15:guide id="14" orient="horz" pos="3858">
          <p15:clr>
            <a:srgbClr val="A4A3A4"/>
          </p15:clr>
        </p15:guide>
        <p15:guide id="15" orient="horz" pos="911">
          <p15:clr>
            <a:srgbClr val="A4A3A4"/>
          </p15:clr>
        </p15:guide>
        <p15:guide id="16" orient="horz" pos="685">
          <p15:clr>
            <a:srgbClr val="A4A3A4"/>
          </p15:clr>
        </p15:guide>
        <p15:guide id="17" orient="horz" pos="459">
          <p15:clr>
            <a:srgbClr val="A4A3A4"/>
          </p15:clr>
        </p15:guide>
        <p15:guide id="18" orient="horz" pos="233">
          <p15:clr>
            <a:srgbClr val="A4A3A4"/>
          </p15:clr>
        </p15:guide>
        <p15:guide id="19" orient="horz" pos="7">
          <p15:clr>
            <a:srgbClr val="A4A3A4"/>
          </p15:clr>
        </p15:guide>
        <p15:guide id="20" pos="5307">
          <p15:clr>
            <a:srgbClr val="A4A3A4"/>
          </p15:clr>
        </p15:guide>
        <p15:guide id="21" pos="3261">
          <p15:clr>
            <a:srgbClr val="A4A3A4"/>
          </p15:clr>
        </p15:guide>
        <p15:guide id="22" pos="237">
          <p15:clr>
            <a:srgbClr val="A4A3A4"/>
          </p15:clr>
        </p15:guide>
        <p15:guide id="23" pos="3036">
          <p15:clr>
            <a:srgbClr val="A4A3A4"/>
          </p15:clr>
        </p15:guide>
        <p15:guide id="24" pos="909">
          <p15:clr>
            <a:srgbClr val="A4A3A4"/>
          </p15:clr>
        </p15:guide>
        <p15:guide id="25" pos="678">
          <p15:clr>
            <a:srgbClr val="A4A3A4"/>
          </p15:clr>
        </p15:guide>
        <p15:guide id="26" pos="5533">
          <p15:clr>
            <a:srgbClr val="A4A3A4"/>
          </p15:clr>
        </p15:guide>
        <p15:guide id="27" pos="5759">
          <p15:clr>
            <a:srgbClr val="A4A3A4"/>
          </p15:clr>
        </p15:guide>
        <p15:guide id="28" pos="5079">
          <p15:clr>
            <a:srgbClr val="A4A3A4"/>
          </p15:clr>
        </p15:guide>
        <p15:guide id="29" pos="4621">
          <p15:clr>
            <a:srgbClr val="A4A3A4"/>
          </p15:clr>
        </p15:guide>
        <p15:guide id="30" pos="4849">
          <p15:clr>
            <a:srgbClr val="A4A3A4"/>
          </p15:clr>
        </p15:guide>
        <p15:guide id="31" pos="4401">
          <p15:clr>
            <a:srgbClr val="A4A3A4"/>
          </p15:clr>
        </p15:guide>
        <p15:guide id="32" pos="4173">
          <p15:clr>
            <a:srgbClr val="A4A3A4"/>
          </p15:clr>
        </p15:guide>
        <p15:guide id="33" pos="3945">
          <p15:clr>
            <a:srgbClr val="A4A3A4"/>
          </p15:clr>
        </p15:guide>
        <p15:guide id="34" pos="3717">
          <p15:clr>
            <a:srgbClr val="A4A3A4"/>
          </p15:clr>
        </p15:guide>
        <p15:guide id="35" pos="3487">
          <p15:clr>
            <a:srgbClr val="A4A3A4"/>
          </p15:clr>
        </p15:guide>
        <p15:guide id="36" pos="2724">
          <p15:clr>
            <a:srgbClr val="A4A3A4"/>
          </p15:clr>
        </p15:guide>
        <p15:guide id="37" pos="2496">
          <p15:clr>
            <a:srgbClr val="A4A3A4"/>
          </p15:clr>
        </p15:guide>
        <p15:guide id="38" pos="2274">
          <p15:clr>
            <a:srgbClr val="A4A3A4"/>
          </p15:clr>
        </p15:guide>
        <p15:guide id="39" pos="2046">
          <p15:clr>
            <a:srgbClr val="A4A3A4"/>
          </p15:clr>
        </p15:guide>
        <p15:guide id="40" pos="1818">
          <p15:clr>
            <a:srgbClr val="A4A3A4"/>
          </p15:clr>
        </p15:guide>
        <p15:guide id="41" pos="1590">
          <p15:clr>
            <a:srgbClr val="A4A3A4"/>
          </p15:clr>
        </p15:guide>
        <p15:guide id="42" pos="1368">
          <p15:clr>
            <a:srgbClr val="A4A3A4"/>
          </p15:clr>
        </p15:guide>
        <p15:guide id="43" pos="1140">
          <p15:clr>
            <a:srgbClr val="A4A3A4"/>
          </p15:clr>
        </p15:guide>
        <p15:guide id="44" pos="4063">
          <p15:clr>
            <a:srgbClr val="A4A3A4"/>
          </p15:clr>
        </p15:guide>
        <p15:guide id="45" pos="453">
          <p15:clr>
            <a:srgbClr val="A4A3A4"/>
          </p15:clr>
        </p15:guide>
      </p15:sldGuideLst>
    </p:ext>
    <p:ext uri="{2D200454-40CA-4A62-9FC3-DE9A4176ACB9}">
      <p15:notesGuideLst xmlns:p15="http://schemas.microsoft.com/office/powerpoint/2012/main" xmlns="">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arbon Limits" initials="F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E9E"/>
    <a:srgbClr val="00539B"/>
    <a:srgbClr val="D77700"/>
    <a:srgbClr val="8C2245"/>
    <a:srgbClr val="5D245A"/>
    <a:srgbClr val="FFFFFF"/>
    <a:srgbClr val="1589AD"/>
    <a:srgbClr val="0C8EB6"/>
    <a:srgbClr val="C6168D"/>
    <a:srgbClr val="321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8EC20E35-A176-4012-BC5E-935CFFF8708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4" autoAdjust="0"/>
    <p:restoredTop sz="98624" autoAdjust="0"/>
  </p:normalViewPr>
  <p:slideViewPr>
    <p:cSldViewPr snapToGrid="0" snapToObjects="1">
      <p:cViewPr varScale="1">
        <p:scale>
          <a:sx n="117" d="100"/>
          <a:sy n="117" d="100"/>
        </p:scale>
        <p:origin x="-1470" y="-90"/>
      </p:cViewPr>
      <p:guideLst>
        <p:guide orient="horz" pos="1136"/>
        <p:guide orient="horz" pos="4086"/>
        <p:guide orient="horz" pos="1366"/>
        <p:guide orient="horz" pos="1592"/>
        <p:guide orient="horz" pos="1818"/>
        <p:guide orient="horz" pos="2044"/>
        <p:guide orient="horz" pos="2270"/>
        <p:guide orient="horz" pos="2496"/>
        <p:guide orient="horz" pos="2722"/>
        <p:guide orient="horz" pos="2954"/>
        <p:guide orient="horz" pos="3180"/>
        <p:guide orient="horz" pos="3414"/>
        <p:guide orient="horz" pos="3632"/>
        <p:guide orient="horz" pos="3858"/>
        <p:guide orient="horz" pos="911"/>
        <p:guide orient="horz" pos="685"/>
        <p:guide orient="horz" pos="459"/>
        <p:guide orient="horz" pos="233"/>
        <p:guide orient="horz" pos="7"/>
        <p:guide pos="5307"/>
        <p:guide pos="3261"/>
        <p:guide pos="237"/>
        <p:guide pos="3036"/>
        <p:guide pos="909"/>
        <p:guide pos="678"/>
        <p:guide pos="5533"/>
        <p:guide pos="5759"/>
        <p:guide pos="5079"/>
        <p:guide pos="4621"/>
        <p:guide pos="4849"/>
        <p:guide pos="4401"/>
        <p:guide pos="4173"/>
        <p:guide pos="3945"/>
        <p:guide pos="3717"/>
        <p:guide pos="3487"/>
        <p:guide pos="2724"/>
        <p:guide pos="2496"/>
        <p:guide pos="2274"/>
        <p:guide pos="2046"/>
        <p:guide pos="1818"/>
        <p:guide pos="1590"/>
        <p:guide pos="1368"/>
        <p:guide pos="1140"/>
        <p:guide pos="4063"/>
        <p:guide pos="453"/>
      </p:guideLst>
    </p:cSldViewPr>
  </p:slideViewPr>
  <p:outlineViewPr>
    <p:cViewPr>
      <p:scale>
        <a:sx n="33" d="100"/>
        <a:sy n="33" d="100"/>
      </p:scale>
      <p:origin x="0" y="288"/>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54" d="100"/>
          <a:sy n="54" d="100"/>
        </p:scale>
        <p:origin x="-1734"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tableStyles" Target="tableStyles.xml"/><Relationship Id="rId3" Type="http://schemas.openxmlformats.org/officeDocument/2006/relationships/slideMaster" Target="slideMasters/slideMaster2.xml"/><Relationship Id="rId21" Type="http://schemas.openxmlformats.org/officeDocument/2006/relationships/handoutMaster" Target="handoutMasters/handoutMaster1.xml"/><Relationship Id="rId7" Type="http://schemas.openxmlformats.org/officeDocument/2006/relationships/slideMaster" Target="slideMasters/slideMaster6.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theme" Target="theme/theme1.xml"/><Relationship Id="rId2" Type="http://schemas.openxmlformats.org/officeDocument/2006/relationships/slideMaster" Target="slideMasters/slideMaster1.xml"/><Relationship Id="rId16" Type="http://schemas.openxmlformats.org/officeDocument/2006/relationships/slide" Target="slides/slide9.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5.xml"/><Relationship Id="rId11" Type="http://schemas.openxmlformats.org/officeDocument/2006/relationships/slide" Target="slides/slide4.xml"/><Relationship Id="rId24" Type="http://schemas.openxmlformats.org/officeDocument/2006/relationships/viewProps" Target="viewProps.xml"/><Relationship Id="rId5" Type="http://schemas.openxmlformats.org/officeDocument/2006/relationships/slideMaster" Target="slideMasters/slideMaster4.xml"/><Relationship Id="rId15" Type="http://schemas.openxmlformats.org/officeDocument/2006/relationships/slide" Target="slides/slide8.xml"/><Relationship Id="rId23" Type="http://schemas.openxmlformats.org/officeDocument/2006/relationships/presProps" Target="presProps.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slideMaster" Target="slideMasters/slideMaster3.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commentAuthors" Target="commentAuthors.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1400"/>
            </a:pPr>
            <a:r>
              <a:rPr lang="en-US" sz="1400" b="1" baseline="0" dirty="0">
                <a:latin typeface="+mj-lt"/>
              </a:rPr>
              <a:t>CO</a:t>
            </a:r>
            <a:r>
              <a:rPr lang="en-US" sz="1400" b="1" baseline="-25000" dirty="0">
                <a:latin typeface="+mj-lt"/>
              </a:rPr>
              <a:t>2</a:t>
            </a:r>
            <a:r>
              <a:rPr lang="en-US" sz="1400" b="1" baseline="0" dirty="0">
                <a:latin typeface="+mj-lt"/>
              </a:rPr>
              <a:t> emission intensity of economies in the EBRD Region</a:t>
            </a:r>
            <a:endParaRPr lang="en-US" sz="1400" b="1" dirty="0">
              <a:latin typeface="+mj-lt"/>
            </a:endParaRPr>
          </a:p>
        </c:rich>
      </c:tx>
      <c:layout>
        <c:manualLayout>
          <c:xMode val="edge"/>
          <c:yMode val="edge"/>
          <c:x val="2.4011546870106829E-2"/>
          <c:y val="1.784927271805788E-2"/>
        </c:manualLayout>
      </c:layout>
      <c:overlay val="0"/>
    </c:title>
    <c:autoTitleDeleted val="0"/>
    <c:plotArea>
      <c:layout>
        <c:manualLayout>
          <c:layoutTarget val="inner"/>
          <c:xMode val="edge"/>
          <c:yMode val="edge"/>
          <c:x val="7.218781158913791E-2"/>
          <c:y val="1.694938792111611E-2"/>
          <c:w val="0.90829411708661123"/>
          <c:h val="0.66450432061221065"/>
        </c:manualLayout>
      </c:layout>
      <c:barChart>
        <c:barDir val="col"/>
        <c:grouping val="clustered"/>
        <c:varyColors val="0"/>
        <c:ser>
          <c:idx val="0"/>
          <c:order val="0"/>
          <c:tx>
            <c:strRef>
              <c:f>Sheet2!$B$1</c:f>
              <c:strCache>
                <c:ptCount val="1"/>
                <c:pt idx="0">
                  <c:v>EBRD CoOs</c:v>
                </c:pt>
              </c:strCache>
            </c:strRef>
          </c:tx>
          <c:spPr>
            <a:solidFill>
              <a:srgbClr val="00AE9E"/>
            </a:solidFill>
            <a:ln>
              <a:noFill/>
            </a:ln>
          </c:spPr>
          <c:invertIfNegative val="0"/>
          <c:dPt>
            <c:idx val="13"/>
            <c:invertIfNegative val="0"/>
            <c:bubble3D val="0"/>
            <c:extLst xmlns:c16r2="http://schemas.microsoft.com/office/drawing/2015/06/chart">
              <c:ext xmlns:c16="http://schemas.microsoft.com/office/drawing/2014/chart" uri="{C3380CC4-5D6E-409C-BE32-E72D297353CC}">
                <c16:uniqueId val="{00000001-A1CF-4512-9AC8-D7596CD10C0F}"/>
              </c:ext>
            </c:extLst>
          </c:dPt>
          <c:dPt>
            <c:idx val="15"/>
            <c:invertIfNegative val="0"/>
            <c:bubble3D val="0"/>
            <c:extLst xmlns:c16r2="http://schemas.microsoft.com/office/drawing/2015/06/chart">
              <c:ext xmlns:c16="http://schemas.microsoft.com/office/drawing/2014/chart" uri="{C3380CC4-5D6E-409C-BE32-E72D297353CC}">
                <c16:uniqueId val="{00000003-A1CF-4512-9AC8-D7596CD10C0F}"/>
              </c:ext>
            </c:extLst>
          </c:dPt>
          <c:dPt>
            <c:idx val="18"/>
            <c:invertIfNegative val="0"/>
            <c:bubble3D val="0"/>
            <c:extLst xmlns:c16r2="http://schemas.microsoft.com/office/drawing/2015/06/chart">
              <c:ext xmlns:c16="http://schemas.microsoft.com/office/drawing/2014/chart" uri="{C3380CC4-5D6E-409C-BE32-E72D297353CC}">
                <c16:uniqueId val="{00000005-A1CF-4512-9AC8-D7596CD10C0F}"/>
              </c:ext>
            </c:extLst>
          </c:dPt>
          <c:dPt>
            <c:idx val="19"/>
            <c:invertIfNegative val="0"/>
            <c:bubble3D val="0"/>
            <c:extLst xmlns:c16r2="http://schemas.microsoft.com/office/drawing/2015/06/chart">
              <c:ext xmlns:c16="http://schemas.microsoft.com/office/drawing/2014/chart" uri="{C3380CC4-5D6E-409C-BE32-E72D297353CC}">
                <c16:uniqueId val="{00000007-A1CF-4512-9AC8-D7596CD10C0F}"/>
              </c:ext>
            </c:extLst>
          </c:dPt>
          <c:dPt>
            <c:idx val="21"/>
            <c:invertIfNegative val="0"/>
            <c:bubble3D val="0"/>
            <c:extLst xmlns:c16r2="http://schemas.microsoft.com/office/drawing/2015/06/chart">
              <c:ext xmlns:c16="http://schemas.microsoft.com/office/drawing/2014/chart" uri="{C3380CC4-5D6E-409C-BE32-E72D297353CC}">
                <c16:uniqueId val="{00000008-A1CF-4512-9AC8-D7596CD10C0F}"/>
              </c:ext>
            </c:extLst>
          </c:dPt>
          <c:dPt>
            <c:idx val="24"/>
            <c:invertIfNegative val="0"/>
            <c:bubble3D val="0"/>
            <c:extLst xmlns:c16r2="http://schemas.microsoft.com/office/drawing/2015/06/chart">
              <c:ext xmlns:c16="http://schemas.microsoft.com/office/drawing/2014/chart" uri="{C3380CC4-5D6E-409C-BE32-E72D297353CC}">
                <c16:uniqueId val="{0000000A-A1CF-4512-9AC8-D7596CD10C0F}"/>
              </c:ext>
            </c:extLst>
          </c:dPt>
          <c:dPt>
            <c:idx val="30"/>
            <c:invertIfNegative val="0"/>
            <c:bubble3D val="0"/>
            <c:extLst xmlns:c16r2="http://schemas.microsoft.com/office/drawing/2015/06/chart">
              <c:ext xmlns:c16="http://schemas.microsoft.com/office/drawing/2014/chart" uri="{C3380CC4-5D6E-409C-BE32-E72D297353CC}">
                <c16:uniqueId val="{0000000C-A1CF-4512-9AC8-D7596CD10C0F}"/>
              </c:ext>
            </c:extLst>
          </c:dPt>
          <c:dPt>
            <c:idx val="32"/>
            <c:invertIfNegative val="0"/>
            <c:bubble3D val="0"/>
            <c:spPr>
              <a:solidFill>
                <a:srgbClr val="C00000"/>
              </a:solidFill>
              <a:ln>
                <a:noFill/>
              </a:ln>
            </c:spPr>
            <c:extLst xmlns:c16r2="http://schemas.microsoft.com/office/drawing/2015/06/chart">
              <c:ext xmlns:c16="http://schemas.microsoft.com/office/drawing/2014/chart" uri="{C3380CC4-5D6E-409C-BE32-E72D297353CC}">
                <c16:uniqueId val="{00000000-2104-4976-9D9E-24CC05BD6BD6}"/>
              </c:ext>
            </c:extLst>
          </c:dPt>
          <c:cat>
            <c:strRef>
              <c:f>Sheet2!$B$3:$B$39</c:f>
              <c:strCache>
                <c:ptCount val="37"/>
                <c:pt idx="0">
                  <c:v>Cyprus</c:v>
                </c:pt>
                <c:pt idx="1">
                  <c:v>Albania</c:v>
                </c:pt>
                <c:pt idx="2">
                  <c:v>Lithuania</c:v>
                </c:pt>
                <c:pt idx="3">
                  <c:v>Greece</c:v>
                </c:pt>
                <c:pt idx="4">
                  <c:v>Hungary</c:v>
                </c:pt>
                <c:pt idx="5">
                  <c:v>Croatia</c:v>
                </c:pt>
                <c:pt idx="6">
                  <c:v>Slovenia</c:v>
                </c:pt>
                <c:pt idx="7">
                  <c:v>Latvia</c:v>
                </c:pt>
                <c:pt idx="8">
                  <c:v>Turkey</c:v>
                </c:pt>
                <c:pt idx="9">
                  <c:v>Slovakia</c:v>
                </c:pt>
                <c:pt idx="10">
                  <c:v>Tunisia</c:v>
                </c:pt>
                <c:pt idx="11">
                  <c:v>Romania</c:v>
                </c:pt>
                <c:pt idx="12">
                  <c:v>Morocco</c:v>
                </c:pt>
                <c:pt idx="13">
                  <c:v>Georgia</c:v>
                </c:pt>
                <c:pt idx="14">
                  <c:v>Poland</c:v>
                </c:pt>
                <c:pt idx="15">
                  <c:v>Armenia</c:v>
                </c:pt>
                <c:pt idx="16">
                  <c:v>Montenegro</c:v>
                </c:pt>
                <c:pt idx="17">
                  <c:v>Tajikistan</c:v>
                </c:pt>
                <c:pt idx="18">
                  <c:v>Azerbaijan</c:v>
                </c:pt>
                <c:pt idx="19">
                  <c:v>EBRD CoOs</c:v>
                </c:pt>
                <c:pt idx="20">
                  <c:v>Macedonia (FYR)</c:v>
                </c:pt>
                <c:pt idx="21">
                  <c:v>Bulgaria</c:v>
                </c:pt>
                <c:pt idx="22">
                  <c:v>Estonia</c:v>
                </c:pt>
                <c:pt idx="23">
                  <c:v>Jordan</c:v>
                </c:pt>
                <c:pt idx="24">
                  <c:v>Belarus</c:v>
                </c:pt>
                <c:pt idx="25">
                  <c:v>Egypt</c:v>
                </c:pt>
                <c:pt idx="26">
                  <c:v>Russian Fed.</c:v>
                </c:pt>
                <c:pt idx="27">
                  <c:v>Serbia</c:v>
                </c:pt>
                <c:pt idx="28">
                  <c:v>Kosovo</c:v>
                </c:pt>
                <c:pt idx="29">
                  <c:v>Bosnia &amp; H</c:v>
                </c:pt>
                <c:pt idx="30">
                  <c:v>Moldova</c:v>
                </c:pt>
                <c:pt idx="31">
                  <c:v>Kyrgyz Rep.</c:v>
                </c:pt>
                <c:pt idx="32">
                  <c:v>Kazakhstan</c:v>
                </c:pt>
                <c:pt idx="33">
                  <c:v>Ukraine</c:v>
                </c:pt>
                <c:pt idx="34">
                  <c:v>Uzbekistan</c:v>
                </c:pt>
                <c:pt idx="35">
                  <c:v>Turkmenistan</c:v>
                </c:pt>
                <c:pt idx="36">
                  <c:v>Mongolia</c:v>
                </c:pt>
              </c:strCache>
            </c:strRef>
          </c:cat>
          <c:val>
            <c:numRef>
              <c:f>Sheet2!$C$3:$C$39</c:f>
              <c:numCache>
                <c:formatCode>#,##0.00</c:formatCode>
                <c:ptCount val="37"/>
                <c:pt idx="0">
                  <c:v>0.31555306007860756</c:v>
                </c:pt>
                <c:pt idx="1">
                  <c:v>0.32070484581497799</c:v>
                </c:pt>
                <c:pt idx="2">
                  <c:v>0.34402051939724271</c:v>
                </c:pt>
                <c:pt idx="3">
                  <c:v>0.34476028425583027</c:v>
                </c:pt>
                <c:pt idx="4">
                  <c:v>0.34918670438472416</c:v>
                </c:pt>
                <c:pt idx="5">
                  <c:v>0.35641139804096172</c:v>
                </c:pt>
                <c:pt idx="6">
                  <c:v>0.37343750000000003</c:v>
                </c:pt>
                <c:pt idx="7">
                  <c:v>0.38823529411764701</c:v>
                </c:pt>
                <c:pt idx="8">
                  <c:v>0.43395966792545132</c:v>
                </c:pt>
                <c:pt idx="9">
                  <c:v>0.49823049699953847</c:v>
                </c:pt>
                <c:pt idx="10">
                  <c:v>0.54568527918781717</c:v>
                </c:pt>
                <c:pt idx="11">
                  <c:v>0.56779940613658864</c:v>
                </c:pt>
                <c:pt idx="12">
                  <c:v>0.59244439213840183</c:v>
                </c:pt>
                <c:pt idx="13">
                  <c:v>0.68421052631578949</c:v>
                </c:pt>
                <c:pt idx="14">
                  <c:v>0.70394530967912761</c:v>
                </c:pt>
                <c:pt idx="15">
                  <c:v>0.76162790697674421</c:v>
                </c:pt>
                <c:pt idx="16">
                  <c:v>0.78006872852233677</c:v>
                </c:pt>
                <c:pt idx="17">
                  <c:v>0.83797468354430382</c:v>
                </c:pt>
                <c:pt idx="18">
                  <c:v>0.96147567744041795</c:v>
                </c:pt>
                <c:pt idx="19">
                  <c:v>1.0485963281229633</c:v>
                </c:pt>
                <c:pt idx="20">
                  <c:v>1.1007957559681698</c:v>
                </c:pt>
                <c:pt idx="21">
                  <c:v>1.1256799312911538</c:v>
                </c:pt>
                <c:pt idx="22">
                  <c:v>1.186910006293266</c:v>
                </c:pt>
                <c:pt idx="23">
                  <c:v>1.2368563685636857</c:v>
                </c:pt>
                <c:pt idx="24">
                  <c:v>1.2524188346592131</c:v>
                </c:pt>
                <c:pt idx="25">
                  <c:v>1.4338389731621934</c:v>
                </c:pt>
                <c:pt idx="26">
                  <c:v>1.5531846364441582</c:v>
                </c:pt>
                <c:pt idx="27">
                  <c:v>1.5948609644491376</c:v>
                </c:pt>
                <c:pt idx="28">
                  <c:v>1.6326129666011788</c:v>
                </c:pt>
                <c:pt idx="29">
                  <c:v>1.6500383729854184</c:v>
                </c:pt>
                <c:pt idx="30">
                  <c:v>1.6584158415841583</c:v>
                </c:pt>
                <c:pt idx="31">
                  <c:v>2.4804469273743019</c:v>
                </c:pt>
                <c:pt idx="32">
                  <c:v>2.6497511361177231</c:v>
                </c:pt>
                <c:pt idx="33">
                  <c:v>2.7248894828826979</c:v>
                </c:pt>
                <c:pt idx="34">
                  <c:v>3.5352941176470587</c:v>
                </c:pt>
                <c:pt idx="35">
                  <c:v>3.5418454935622314</c:v>
                </c:pt>
                <c:pt idx="36">
                  <c:v>3.658823529411765</c:v>
                </c:pt>
              </c:numCache>
            </c:numRef>
          </c:val>
          <c:extLst xmlns:c16r2="http://schemas.microsoft.com/office/drawing/2015/06/chart">
            <c:ext xmlns:c16="http://schemas.microsoft.com/office/drawing/2014/chart" uri="{C3380CC4-5D6E-409C-BE32-E72D297353CC}">
              <c16:uniqueId val="{0000000D-A1CF-4512-9AC8-D7596CD10C0F}"/>
            </c:ext>
          </c:extLst>
        </c:ser>
        <c:dLbls>
          <c:showLegendKey val="0"/>
          <c:showVal val="0"/>
          <c:showCatName val="0"/>
          <c:showSerName val="0"/>
          <c:showPercent val="0"/>
          <c:showBubbleSize val="0"/>
        </c:dLbls>
        <c:gapWidth val="100"/>
        <c:axId val="91323392"/>
        <c:axId val="91345664"/>
      </c:barChart>
      <c:scatterChart>
        <c:scatterStyle val="smoothMarker"/>
        <c:varyColors val="0"/>
        <c:ser>
          <c:idx val="1"/>
          <c:order val="1"/>
          <c:tx>
            <c:strRef>
              <c:f>Sheet2!$B$44</c:f>
              <c:strCache>
                <c:ptCount val="1"/>
                <c:pt idx="0">
                  <c:v>EU-28 average</c:v>
                </c:pt>
              </c:strCache>
            </c:strRef>
          </c:tx>
          <c:spPr>
            <a:ln w="38100">
              <a:solidFill>
                <a:srgbClr val="FF0000"/>
              </a:solidFill>
            </a:ln>
          </c:spPr>
          <c:marker>
            <c:symbol val="none"/>
          </c:marker>
          <c:xVal>
            <c:numLit>
              <c:formatCode>General</c:formatCode>
              <c:ptCount val="2"/>
              <c:pt idx="0">
                <c:v>0.5</c:v>
              </c:pt>
              <c:pt idx="1">
                <c:v>37.5</c:v>
              </c:pt>
            </c:numLit>
          </c:xVal>
          <c:yVal>
            <c:numRef>
              <c:f>(Sheet2!$C$44,Sheet2!$C$44)</c:f>
              <c:numCache>
                <c:formatCode>#,##0.00</c:formatCode>
                <c:ptCount val="2"/>
                <c:pt idx="0">
                  <c:v>0.22049236980612433</c:v>
                </c:pt>
                <c:pt idx="1">
                  <c:v>0.22049236980612433</c:v>
                </c:pt>
              </c:numCache>
            </c:numRef>
          </c:yVal>
          <c:smooth val="1"/>
          <c:extLst xmlns:c16r2="http://schemas.microsoft.com/office/drawing/2015/06/chart">
            <c:ext xmlns:c16="http://schemas.microsoft.com/office/drawing/2014/chart" uri="{C3380CC4-5D6E-409C-BE32-E72D297353CC}">
              <c16:uniqueId val="{0000000E-A1CF-4512-9AC8-D7596CD10C0F}"/>
            </c:ext>
          </c:extLst>
        </c:ser>
        <c:ser>
          <c:idx val="2"/>
          <c:order val="2"/>
          <c:tx>
            <c:strRef>
              <c:f>Sheet2!$B$46</c:f>
              <c:strCache>
                <c:ptCount val="1"/>
                <c:pt idx="0">
                  <c:v>USA</c:v>
                </c:pt>
              </c:strCache>
            </c:strRef>
          </c:tx>
          <c:spPr>
            <a:ln>
              <a:solidFill>
                <a:srgbClr val="BD7F7D"/>
              </a:solidFill>
            </a:ln>
          </c:spPr>
          <c:marker>
            <c:symbol val="none"/>
          </c:marker>
          <c:xVal>
            <c:numLit>
              <c:formatCode>General</c:formatCode>
              <c:ptCount val="2"/>
              <c:pt idx="0">
                <c:v>0.5</c:v>
              </c:pt>
              <c:pt idx="1">
                <c:v>37.5</c:v>
              </c:pt>
            </c:numLit>
          </c:xVal>
          <c:yVal>
            <c:numRef>
              <c:f>(Sheet2!$C$46,Sheet2!$C$46)</c:f>
              <c:numCache>
                <c:formatCode>#,##0.00</c:formatCode>
                <c:ptCount val="2"/>
                <c:pt idx="0">
                  <c:v>0.35426747793137187</c:v>
                </c:pt>
                <c:pt idx="1">
                  <c:v>0.35426747793137187</c:v>
                </c:pt>
              </c:numCache>
            </c:numRef>
          </c:yVal>
          <c:smooth val="1"/>
          <c:extLst xmlns:c16r2="http://schemas.microsoft.com/office/drawing/2015/06/chart">
            <c:ext xmlns:c16="http://schemas.microsoft.com/office/drawing/2014/chart" uri="{C3380CC4-5D6E-409C-BE32-E72D297353CC}">
              <c16:uniqueId val="{0000000F-A1CF-4512-9AC8-D7596CD10C0F}"/>
            </c:ext>
          </c:extLst>
        </c:ser>
        <c:dLbls>
          <c:showLegendKey val="0"/>
          <c:showVal val="0"/>
          <c:showCatName val="0"/>
          <c:showSerName val="0"/>
          <c:showPercent val="0"/>
          <c:showBubbleSize val="0"/>
        </c:dLbls>
        <c:axId val="91323392"/>
        <c:axId val="91345664"/>
      </c:scatterChart>
      <c:catAx>
        <c:axId val="91323392"/>
        <c:scaling>
          <c:orientation val="minMax"/>
        </c:scaling>
        <c:delete val="0"/>
        <c:axPos val="b"/>
        <c:numFmt formatCode="General" sourceLinked="0"/>
        <c:majorTickMark val="out"/>
        <c:minorTickMark val="none"/>
        <c:tickLblPos val="nextTo"/>
        <c:crossAx val="91345664"/>
        <c:crosses val="autoZero"/>
        <c:auto val="1"/>
        <c:lblAlgn val="ctr"/>
        <c:lblOffset val="100"/>
        <c:noMultiLvlLbl val="0"/>
      </c:catAx>
      <c:valAx>
        <c:axId val="91345664"/>
        <c:scaling>
          <c:orientation val="minMax"/>
          <c:max val="3.7"/>
          <c:min val="0"/>
        </c:scaling>
        <c:delete val="0"/>
        <c:axPos val="l"/>
        <c:majorGridlines>
          <c:spPr>
            <a:ln>
              <a:solidFill>
                <a:sysClr val="window" lastClr="FFFFFF">
                  <a:lumMod val="75000"/>
                </a:sysClr>
              </a:solidFill>
            </a:ln>
          </c:spPr>
        </c:majorGridlines>
        <c:title>
          <c:tx>
            <c:rich>
              <a:bodyPr rot="-5400000" vert="horz"/>
              <a:lstStyle/>
              <a:p>
                <a:pPr>
                  <a:defRPr sz="1100"/>
                </a:pPr>
                <a:r>
                  <a:rPr lang="en-GB" sz="1100" b="0" dirty="0"/>
                  <a:t>tone</a:t>
                </a:r>
                <a:r>
                  <a:rPr lang="en-GB" sz="1100" b="0" baseline="0" dirty="0"/>
                  <a:t>s of CO</a:t>
                </a:r>
                <a:r>
                  <a:rPr lang="en-GB" sz="1100" b="0" baseline="-25000" dirty="0"/>
                  <a:t>2</a:t>
                </a:r>
                <a:r>
                  <a:rPr lang="en-GB" sz="1100" b="0" baseline="0" dirty="0"/>
                  <a:t> emissions / US$ 1,000 of GDP</a:t>
                </a:r>
                <a:endParaRPr lang="en-GB" sz="1100" b="0" dirty="0"/>
              </a:p>
            </c:rich>
          </c:tx>
          <c:layout>
            <c:manualLayout>
              <c:xMode val="edge"/>
              <c:yMode val="edge"/>
              <c:x val="4.1948076043176569E-4"/>
              <c:y val="0.2651387157265217"/>
            </c:manualLayout>
          </c:layout>
          <c:overlay val="0"/>
        </c:title>
        <c:numFmt formatCode="#,##0.0" sourceLinked="0"/>
        <c:majorTickMark val="out"/>
        <c:minorTickMark val="none"/>
        <c:tickLblPos val="nextTo"/>
        <c:spPr>
          <a:ln>
            <a:noFill/>
          </a:ln>
        </c:spPr>
        <c:crossAx val="91323392"/>
        <c:crosses val="autoZero"/>
        <c:crossBetween val="between"/>
        <c:majorUnit val="1"/>
      </c:valAx>
      <c:spPr>
        <a:noFill/>
      </c:spPr>
    </c:plotArea>
    <c:legend>
      <c:legendPos val="b"/>
      <c:layout>
        <c:manualLayout>
          <c:xMode val="edge"/>
          <c:yMode val="edge"/>
          <c:x val="7.0081991549279812E-2"/>
          <c:y val="0.14206517662561452"/>
          <c:w val="0.2386965026515373"/>
          <c:h val="0.17050894531447974"/>
        </c:manualLayout>
      </c:layout>
      <c:overlay val="0"/>
      <c:txPr>
        <a:bodyPr/>
        <a:lstStyle/>
        <a:p>
          <a:pPr>
            <a:defRPr sz="1100"/>
          </a:pPr>
          <a:endParaRPr lang="ru-RU"/>
        </a:p>
      </c:txPr>
    </c:legend>
    <c:plotVisOnly val="1"/>
    <c:dispBlanksAs val="gap"/>
    <c:showDLblsOverMax val="0"/>
  </c:chart>
  <c:spPr>
    <a:noFill/>
    <a:ln>
      <a:noFill/>
    </a:ln>
  </c:spPr>
  <c:txPr>
    <a:bodyPr/>
    <a:lstStyle/>
    <a:p>
      <a:pPr>
        <a:defRPr>
          <a:latin typeface="Franklin Gothic Book" panose="020B0503020102020204" pitchFamily="34" charset="0"/>
        </a:defRPr>
      </a:pPr>
      <a:endParaRPr lang="ru-RU"/>
    </a:p>
  </c:txPr>
  <c:externalData r:id="rId2">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5_5">
  <dgm:title val=""/>
  <dgm:desc val=""/>
  <dgm:catLst>
    <dgm:cat type="accent5" pri="11500"/>
  </dgm:catLst>
  <dgm:styleLbl name="node0">
    <dgm:fillClrLst meth="cycle">
      <a:schemeClr val="accent5">
        <a:alpha val="80000"/>
      </a:schemeClr>
    </dgm:fillClrLst>
    <dgm:linClrLst meth="repeat">
      <a:schemeClr val="lt1"/>
    </dgm:linClrLst>
    <dgm:effectClrLst/>
    <dgm:txLinClrLst/>
    <dgm:txFillClrLst/>
    <dgm:txEffectClrLst/>
  </dgm:styleLbl>
  <dgm:styleLbl name="node1">
    <dgm:fillClrLst>
      <a:schemeClr val="accent5">
        <a:alpha val="90000"/>
      </a:schemeClr>
      <a:schemeClr val="accent5">
        <a:alpha val="50000"/>
      </a:schemeClr>
    </dgm:fillClrLst>
    <dgm:linClrLst meth="repeat">
      <a:schemeClr val="lt1"/>
    </dgm:linClrLst>
    <dgm:effectClrLst/>
    <dgm:txLinClrLst/>
    <dgm:txFillClrLst/>
    <dgm:txEffectClrLst/>
  </dgm:styleLbl>
  <dgm:styleLbl name="alignNode1">
    <dgm:fillClrLst>
      <a:schemeClr val="accent5">
        <a:alpha val="90000"/>
      </a:schemeClr>
      <a:schemeClr val="accent5">
        <a:alpha val="50000"/>
      </a:schemeClr>
    </dgm:fillClrLst>
    <dgm:linClrLst>
      <a:schemeClr val="accent5">
        <a:alpha val="90000"/>
      </a:schemeClr>
      <a:schemeClr val="accent5">
        <a:alpha val="50000"/>
      </a:schemeClr>
    </dgm:linClrLst>
    <dgm:effectClrLst/>
    <dgm:txLinClrLst/>
    <dgm:txFillClrLst/>
    <dgm:txEffectClrLst/>
  </dgm:styleLbl>
  <dgm:styleLbl name="lnNode1">
    <dgm:fillClrLst>
      <a:schemeClr val="accent5">
        <a:shade val="90000"/>
      </a:schemeClr>
      <a:schemeClr val="accent5">
        <a:alpha val="50000"/>
        <a:tint val="5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alpha val="20000"/>
      </a:schemeClr>
    </dgm:fillClrLst>
    <dgm:linClrLst meth="repeat">
      <a:schemeClr val="lt1"/>
    </dgm:linClrLst>
    <dgm:effectClrLst/>
    <dgm:txLinClrLst/>
    <dgm:txFillClrLst/>
    <dgm:txEffectClrLst/>
  </dgm:styleLbl>
  <dgm:styleLbl name="node2">
    <dgm:fillClrLst>
      <a:schemeClr val="accent5">
        <a:alpha val="70000"/>
      </a:schemeClr>
    </dgm:fillClrLst>
    <dgm:linClrLst meth="repeat">
      <a:schemeClr val="lt1"/>
    </dgm:linClrLst>
    <dgm:effectClrLst/>
    <dgm:txLinClrLst/>
    <dgm:txFillClrLst/>
    <dgm:txEffectClrLst/>
  </dgm:styleLbl>
  <dgm:styleLbl name="node3">
    <dgm:fillClrLst>
      <a:schemeClr val="accent5">
        <a:alpha val="50000"/>
      </a:schemeClr>
    </dgm:fillClrLst>
    <dgm:linClrLst meth="repeat">
      <a:schemeClr val="lt1"/>
    </dgm:linClrLst>
    <dgm:effectClrLst/>
    <dgm:txLinClrLst/>
    <dgm:txFillClrLst/>
    <dgm:txEffectClrLst/>
  </dgm:styleLbl>
  <dgm:styleLbl name="node4">
    <dgm:fillClrLst>
      <a:schemeClr val="accent5">
        <a:alpha val="30000"/>
      </a:schemeClr>
    </dgm:fillClrLst>
    <dgm:linClrLst meth="repeat">
      <a:schemeClr val="lt1"/>
    </dgm:linClrLst>
    <dgm:effectClrLst/>
    <dgm:txLinClrLst/>
    <dgm:txFillClrLst/>
    <dgm:txEffectClrLst/>
  </dgm:styleLbl>
  <dgm:styleLbl name="fgImgPlace1">
    <dgm:fillClrLst>
      <a:schemeClr val="accent5">
        <a:tint val="50000"/>
        <a:alpha val="90000"/>
      </a:schemeClr>
      <a:schemeClr val="accent5">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f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b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sibTrans1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alpha val="90000"/>
      </a:schemeClr>
    </dgm:fillClrLst>
    <dgm:linClrLst meth="repeat">
      <a:schemeClr val="lt1"/>
    </dgm:linClrLst>
    <dgm:effectClrLst/>
    <dgm:txLinClrLst/>
    <dgm:txFillClrLst/>
    <dgm:txEffectClrLst/>
  </dgm:styleLbl>
  <dgm:styleLbl name="asst1">
    <dgm:fillClrLst meth="repeat">
      <a:schemeClr val="accent5">
        <a:alpha val="90000"/>
      </a:schemeClr>
    </dgm:fillClrLst>
    <dgm:linClrLst meth="repeat">
      <a:schemeClr val="lt1"/>
    </dgm:linClrLst>
    <dgm:effectClrLst/>
    <dgm:txLinClrLst/>
    <dgm:txFillClrLst/>
    <dgm:txEffectClrLst/>
  </dgm:styleLbl>
  <dgm:styleLbl name="asst2">
    <dgm:fillClrLst>
      <a:schemeClr val="accent5">
        <a:alpha val="90000"/>
      </a:schemeClr>
    </dgm:fillClrLst>
    <dgm:linClrLst meth="repeat">
      <a:schemeClr val="lt1"/>
    </dgm:linClrLst>
    <dgm:effectClrLst/>
    <dgm:txLinClrLst/>
    <dgm:txFillClrLst/>
    <dgm:txEffectClrLst/>
  </dgm:styleLbl>
  <dgm:styleLbl name="asst3">
    <dgm:fillClrLst>
      <a:schemeClr val="accent5">
        <a:alpha val="70000"/>
      </a:schemeClr>
    </dgm:fillClrLst>
    <dgm:linClrLst meth="repeat">
      <a:schemeClr val="lt1"/>
    </dgm:linClrLst>
    <dgm:effectClrLst/>
    <dgm:txLinClrLst/>
    <dgm:txFillClrLst/>
    <dgm:txEffectClrLst/>
  </dgm:styleLbl>
  <dgm:styleLbl name="asst4">
    <dgm:fillClrLst>
      <a:schemeClr val="accent5">
        <a:alpha val="50000"/>
      </a:schemeClr>
    </dgm:fillClrLst>
    <dgm:linClrLst meth="repeat">
      <a:schemeClr val="lt1"/>
    </dgm:linClrLst>
    <dgm:effectClrLst/>
    <dgm:txLinClrLst/>
    <dgm:txFillClrLst/>
    <dgm:txEffectClrLst/>
  </dgm:styleLbl>
  <dgm:styleLbl name="parChTrans2D1">
    <dgm:fillClrLst meth="repeat">
      <a:schemeClr val="accent5">
        <a:shade val="8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a:schemeClr val="accent5">
        <a:alpha val="90000"/>
        <a:tint val="40000"/>
      </a:schemeClr>
      <a:schemeClr val="accent5">
        <a:alpha val="5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F163DC7-CEF6-47AB-BC50-144AB6D7A722}"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n-US"/>
        </a:p>
      </dgm:t>
    </dgm:pt>
    <dgm:pt modelId="{BDFC68B5-7941-4CDD-8783-BB1BB84DC432}">
      <dgm:prSet/>
      <dgm:spPr/>
      <dgm:t>
        <a:bodyPr/>
        <a:lstStyle/>
        <a:p>
          <a:r>
            <a:rPr lang="en-GB" dirty="0"/>
            <a:t>Vulnerable to oil prices and increasingly to climate change</a:t>
          </a:r>
        </a:p>
      </dgm:t>
    </dgm:pt>
    <dgm:pt modelId="{A28A4D18-48CB-4C48-860E-2C2AF9E7C0F1}" type="parTrans" cxnId="{40E4C94B-A0B8-4571-A025-A2C27724DDDE}">
      <dgm:prSet/>
      <dgm:spPr/>
      <dgm:t>
        <a:bodyPr/>
        <a:lstStyle/>
        <a:p>
          <a:endParaRPr lang="en-US"/>
        </a:p>
      </dgm:t>
    </dgm:pt>
    <dgm:pt modelId="{CD788170-0895-4351-A385-92D52D0F33CF}" type="sibTrans" cxnId="{40E4C94B-A0B8-4571-A025-A2C27724DDDE}">
      <dgm:prSet/>
      <dgm:spPr/>
      <dgm:t>
        <a:bodyPr/>
        <a:lstStyle/>
        <a:p>
          <a:endParaRPr lang="en-US"/>
        </a:p>
      </dgm:t>
    </dgm:pt>
    <dgm:pt modelId="{298410FE-1B61-42C4-A5C9-E63008165725}">
      <dgm:prSet/>
      <dgm:spPr/>
      <dgm:t>
        <a:bodyPr/>
        <a:lstStyle/>
        <a:p>
          <a:r>
            <a:rPr lang="en-GB" dirty="0"/>
            <a:t>Green Economy Transition</a:t>
          </a:r>
        </a:p>
      </dgm:t>
    </dgm:pt>
    <dgm:pt modelId="{758759B4-88FA-468D-95C8-D1F092097963}" type="parTrans" cxnId="{7286F924-C8DB-4F90-B07E-F0ECB80B6A8A}">
      <dgm:prSet/>
      <dgm:spPr/>
      <dgm:t>
        <a:bodyPr/>
        <a:lstStyle/>
        <a:p>
          <a:endParaRPr lang="en-US"/>
        </a:p>
      </dgm:t>
    </dgm:pt>
    <dgm:pt modelId="{DCE96753-B3FA-4769-A9D9-1ADF383917D4}" type="sibTrans" cxnId="{7286F924-C8DB-4F90-B07E-F0ECB80B6A8A}">
      <dgm:prSet/>
      <dgm:spPr/>
      <dgm:t>
        <a:bodyPr/>
        <a:lstStyle/>
        <a:p>
          <a:endParaRPr lang="en-US"/>
        </a:p>
      </dgm:t>
    </dgm:pt>
    <dgm:pt modelId="{4196AE82-DA2A-4D8E-99B4-3981A06574A6}">
      <dgm:prSet/>
      <dgm:spPr/>
      <dgm:t>
        <a:bodyPr/>
        <a:lstStyle/>
        <a:p>
          <a:r>
            <a:rPr lang="en-GB" dirty="0"/>
            <a:t>Future Energy is </a:t>
          </a:r>
        </a:p>
        <a:p>
          <a:r>
            <a:rPr lang="en-GB" dirty="0"/>
            <a:t>Carbon Neutral</a:t>
          </a:r>
        </a:p>
      </dgm:t>
    </dgm:pt>
    <dgm:pt modelId="{65821E2B-29CF-4033-8316-AD49D2D12C3B}" type="parTrans" cxnId="{BA06B572-FE51-46E2-96C9-DD6CD3C8C3BE}">
      <dgm:prSet/>
      <dgm:spPr/>
      <dgm:t>
        <a:bodyPr/>
        <a:lstStyle/>
        <a:p>
          <a:endParaRPr lang="en-US"/>
        </a:p>
      </dgm:t>
    </dgm:pt>
    <dgm:pt modelId="{400B3A00-C8D2-4D07-8A07-572F52C5BCA0}" type="sibTrans" cxnId="{BA06B572-FE51-46E2-96C9-DD6CD3C8C3BE}">
      <dgm:prSet/>
      <dgm:spPr/>
      <dgm:t>
        <a:bodyPr/>
        <a:lstStyle/>
        <a:p>
          <a:endParaRPr lang="en-US"/>
        </a:p>
      </dgm:t>
    </dgm:pt>
    <dgm:pt modelId="{7EC8814B-18BC-4135-AAA1-08991D6B6EBF}" type="pres">
      <dgm:prSet presAssocID="{5F163DC7-CEF6-47AB-BC50-144AB6D7A722}" presName="CompostProcess" presStyleCnt="0">
        <dgm:presLayoutVars>
          <dgm:dir/>
          <dgm:resizeHandles val="exact"/>
        </dgm:presLayoutVars>
      </dgm:prSet>
      <dgm:spPr/>
      <dgm:t>
        <a:bodyPr/>
        <a:lstStyle/>
        <a:p>
          <a:endParaRPr lang="ru-RU"/>
        </a:p>
      </dgm:t>
    </dgm:pt>
    <dgm:pt modelId="{BE49ECA7-399D-4049-8F8D-AD88FAB1684F}" type="pres">
      <dgm:prSet presAssocID="{5F163DC7-CEF6-47AB-BC50-144AB6D7A722}" presName="arrow" presStyleLbl="bgShp" presStyleIdx="0" presStyleCnt="1"/>
      <dgm:spPr/>
    </dgm:pt>
    <dgm:pt modelId="{5926050C-97F8-4E5F-AA76-88F901652240}" type="pres">
      <dgm:prSet presAssocID="{5F163DC7-CEF6-47AB-BC50-144AB6D7A722}" presName="linearProcess" presStyleCnt="0"/>
      <dgm:spPr/>
    </dgm:pt>
    <dgm:pt modelId="{45C1D420-B1F8-4326-BB0A-F09AA9BAB686}" type="pres">
      <dgm:prSet presAssocID="{BDFC68B5-7941-4CDD-8783-BB1BB84DC432}" presName="textNode" presStyleLbl="node1" presStyleIdx="0" presStyleCnt="3">
        <dgm:presLayoutVars>
          <dgm:bulletEnabled val="1"/>
        </dgm:presLayoutVars>
      </dgm:prSet>
      <dgm:spPr/>
      <dgm:t>
        <a:bodyPr/>
        <a:lstStyle/>
        <a:p>
          <a:endParaRPr lang="ru-RU"/>
        </a:p>
      </dgm:t>
    </dgm:pt>
    <dgm:pt modelId="{9D531ABE-42D6-4223-A48E-23ACDDDDA377}" type="pres">
      <dgm:prSet presAssocID="{CD788170-0895-4351-A385-92D52D0F33CF}" presName="sibTrans" presStyleCnt="0"/>
      <dgm:spPr/>
    </dgm:pt>
    <dgm:pt modelId="{97D5CE16-4CD4-4C7B-8918-B7C7F4628F29}" type="pres">
      <dgm:prSet presAssocID="{298410FE-1B61-42C4-A5C9-E63008165725}" presName="textNode" presStyleLbl="node1" presStyleIdx="1" presStyleCnt="3">
        <dgm:presLayoutVars>
          <dgm:bulletEnabled val="1"/>
        </dgm:presLayoutVars>
      </dgm:prSet>
      <dgm:spPr/>
      <dgm:t>
        <a:bodyPr/>
        <a:lstStyle/>
        <a:p>
          <a:endParaRPr lang="ru-RU"/>
        </a:p>
      </dgm:t>
    </dgm:pt>
    <dgm:pt modelId="{C519D9E8-283B-48FD-A1CF-BA82EE782C0E}" type="pres">
      <dgm:prSet presAssocID="{DCE96753-B3FA-4769-A9D9-1ADF383917D4}" presName="sibTrans" presStyleCnt="0"/>
      <dgm:spPr/>
    </dgm:pt>
    <dgm:pt modelId="{445E5013-8247-486C-AB95-7B75C9F05FE6}" type="pres">
      <dgm:prSet presAssocID="{4196AE82-DA2A-4D8E-99B4-3981A06574A6}" presName="textNode" presStyleLbl="node1" presStyleIdx="2" presStyleCnt="3">
        <dgm:presLayoutVars>
          <dgm:bulletEnabled val="1"/>
        </dgm:presLayoutVars>
      </dgm:prSet>
      <dgm:spPr/>
      <dgm:t>
        <a:bodyPr/>
        <a:lstStyle/>
        <a:p>
          <a:endParaRPr lang="ru-RU"/>
        </a:p>
      </dgm:t>
    </dgm:pt>
  </dgm:ptLst>
  <dgm:cxnLst>
    <dgm:cxn modelId="{9DDA3CD0-1F23-418F-86E3-00DAE3087AD1}" type="presOf" srcId="{298410FE-1B61-42C4-A5C9-E63008165725}" destId="{97D5CE16-4CD4-4C7B-8918-B7C7F4628F29}" srcOrd="0" destOrd="0" presId="urn:microsoft.com/office/officeart/2005/8/layout/hProcess9"/>
    <dgm:cxn modelId="{DEDB9933-B250-4587-A0F8-DE2A81846EB0}" type="presOf" srcId="{BDFC68B5-7941-4CDD-8783-BB1BB84DC432}" destId="{45C1D420-B1F8-4326-BB0A-F09AA9BAB686}" srcOrd="0" destOrd="0" presId="urn:microsoft.com/office/officeart/2005/8/layout/hProcess9"/>
    <dgm:cxn modelId="{BA06B572-FE51-46E2-96C9-DD6CD3C8C3BE}" srcId="{5F163DC7-CEF6-47AB-BC50-144AB6D7A722}" destId="{4196AE82-DA2A-4D8E-99B4-3981A06574A6}" srcOrd="2" destOrd="0" parTransId="{65821E2B-29CF-4033-8316-AD49D2D12C3B}" sibTransId="{400B3A00-C8D2-4D07-8A07-572F52C5BCA0}"/>
    <dgm:cxn modelId="{2EEB7BC9-20A3-42D7-B4FE-310D8D35E1B8}" type="presOf" srcId="{5F163DC7-CEF6-47AB-BC50-144AB6D7A722}" destId="{7EC8814B-18BC-4135-AAA1-08991D6B6EBF}" srcOrd="0" destOrd="0" presId="urn:microsoft.com/office/officeart/2005/8/layout/hProcess9"/>
    <dgm:cxn modelId="{7286F924-C8DB-4F90-B07E-F0ECB80B6A8A}" srcId="{5F163DC7-CEF6-47AB-BC50-144AB6D7A722}" destId="{298410FE-1B61-42C4-A5C9-E63008165725}" srcOrd="1" destOrd="0" parTransId="{758759B4-88FA-468D-95C8-D1F092097963}" sibTransId="{DCE96753-B3FA-4769-A9D9-1ADF383917D4}"/>
    <dgm:cxn modelId="{40E4C94B-A0B8-4571-A025-A2C27724DDDE}" srcId="{5F163DC7-CEF6-47AB-BC50-144AB6D7A722}" destId="{BDFC68B5-7941-4CDD-8783-BB1BB84DC432}" srcOrd="0" destOrd="0" parTransId="{A28A4D18-48CB-4C48-860E-2C2AF9E7C0F1}" sibTransId="{CD788170-0895-4351-A385-92D52D0F33CF}"/>
    <dgm:cxn modelId="{79107594-F96F-45FA-8874-284493A80353}" type="presOf" srcId="{4196AE82-DA2A-4D8E-99B4-3981A06574A6}" destId="{445E5013-8247-486C-AB95-7B75C9F05FE6}" srcOrd="0" destOrd="0" presId="urn:microsoft.com/office/officeart/2005/8/layout/hProcess9"/>
    <dgm:cxn modelId="{D5F9CD04-9CE6-41CF-B90E-813CB2399339}" type="presParOf" srcId="{7EC8814B-18BC-4135-AAA1-08991D6B6EBF}" destId="{BE49ECA7-399D-4049-8F8D-AD88FAB1684F}" srcOrd="0" destOrd="0" presId="urn:microsoft.com/office/officeart/2005/8/layout/hProcess9"/>
    <dgm:cxn modelId="{73139843-E975-403C-AC18-AD3197CB6D22}" type="presParOf" srcId="{7EC8814B-18BC-4135-AAA1-08991D6B6EBF}" destId="{5926050C-97F8-4E5F-AA76-88F901652240}" srcOrd="1" destOrd="0" presId="urn:microsoft.com/office/officeart/2005/8/layout/hProcess9"/>
    <dgm:cxn modelId="{49205AFA-5A1C-4506-9B08-B20F9AEFFDEB}" type="presParOf" srcId="{5926050C-97F8-4E5F-AA76-88F901652240}" destId="{45C1D420-B1F8-4326-BB0A-F09AA9BAB686}" srcOrd="0" destOrd="0" presId="urn:microsoft.com/office/officeart/2005/8/layout/hProcess9"/>
    <dgm:cxn modelId="{886D0655-C2D2-40E6-BDA5-4CF127FFAB38}" type="presParOf" srcId="{5926050C-97F8-4E5F-AA76-88F901652240}" destId="{9D531ABE-42D6-4223-A48E-23ACDDDDA377}" srcOrd="1" destOrd="0" presId="urn:microsoft.com/office/officeart/2005/8/layout/hProcess9"/>
    <dgm:cxn modelId="{D8265D80-538B-45E5-8223-95E3F4F85FB3}" type="presParOf" srcId="{5926050C-97F8-4E5F-AA76-88F901652240}" destId="{97D5CE16-4CD4-4C7B-8918-B7C7F4628F29}" srcOrd="2" destOrd="0" presId="urn:microsoft.com/office/officeart/2005/8/layout/hProcess9"/>
    <dgm:cxn modelId="{7F1769BF-B077-4DAD-B4E7-61A77ADA67A5}" type="presParOf" srcId="{5926050C-97F8-4E5F-AA76-88F901652240}" destId="{C519D9E8-283B-48FD-A1CF-BA82EE782C0E}" srcOrd="3" destOrd="0" presId="urn:microsoft.com/office/officeart/2005/8/layout/hProcess9"/>
    <dgm:cxn modelId="{A8958846-F9FF-491F-B910-F3CBF3A2CE97}" type="presParOf" srcId="{5926050C-97F8-4E5F-AA76-88F901652240}" destId="{445E5013-8247-486C-AB95-7B75C9F05FE6}" srcOrd="4" destOrd="0" presId="urn:microsoft.com/office/officeart/2005/8/layout/hProcess9"/>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0612D74-616F-4F75-9973-C3BFD420814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02E7060D-130C-4690-BBE1-C854D2951A8B}">
      <dgm:prSet/>
      <dgm:spPr/>
      <dgm:t>
        <a:bodyPr/>
        <a:lstStyle/>
        <a:p>
          <a:r>
            <a:rPr lang="en-GB" b="0" dirty="0"/>
            <a:t>Kazakhstan’s INDC currently satisfies the basic UNFCCC requirements and is comparable to INDCs of the majority of industrialized countries</a:t>
          </a:r>
        </a:p>
      </dgm:t>
    </dgm:pt>
    <dgm:pt modelId="{8A846DF8-DB63-41B2-B94D-FACE5535F8FF}" type="parTrans" cxnId="{4649FC82-5B0C-4510-B4C0-F0982D2E17A9}">
      <dgm:prSet/>
      <dgm:spPr/>
      <dgm:t>
        <a:bodyPr/>
        <a:lstStyle/>
        <a:p>
          <a:endParaRPr lang="en-US"/>
        </a:p>
      </dgm:t>
    </dgm:pt>
    <dgm:pt modelId="{539D7BF2-A4C9-4A29-8D2D-D5C8F9612F5B}" type="sibTrans" cxnId="{4649FC82-5B0C-4510-B4C0-F0982D2E17A9}">
      <dgm:prSet/>
      <dgm:spPr/>
      <dgm:t>
        <a:bodyPr/>
        <a:lstStyle/>
        <a:p>
          <a:endParaRPr lang="en-US"/>
        </a:p>
      </dgm:t>
    </dgm:pt>
    <dgm:pt modelId="{A68B3D11-D178-44C3-A330-7100E03F6670}">
      <dgm:prSet/>
      <dgm:spPr/>
      <dgm:t>
        <a:bodyPr/>
        <a:lstStyle/>
        <a:p>
          <a:r>
            <a:rPr lang="en-GB" dirty="0"/>
            <a:t>Areas for improvement of Kazakh’s </a:t>
          </a:r>
          <a:r>
            <a:rPr lang="en-GB" dirty="0" err="1"/>
            <a:t>iNDC</a:t>
          </a:r>
          <a:r>
            <a:rPr lang="en-GB" dirty="0"/>
            <a:t> in order to deliver more value:</a:t>
          </a:r>
        </a:p>
      </dgm:t>
    </dgm:pt>
    <dgm:pt modelId="{3CA843EE-70AE-4031-9412-BAC5D70928B5}" type="parTrans" cxnId="{3C97EC19-07E0-46B3-ABFC-5E3E23C17142}">
      <dgm:prSet/>
      <dgm:spPr/>
      <dgm:t>
        <a:bodyPr/>
        <a:lstStyle/>
        <a:p>
          <a:endParaRPr lang="en-US"/>
        </a:p>
      </dgm:t>
    </dgm:pt>
    <dgm:pt modelId="{B5783A53-2D72-4452-A17F-85EDA37C092A}" type="sibTrans" cxnId="{3C97EC19-07E0-46B3-ABFC-5E3E23C17142}">
      <dgm:prSet/>
      <dgm:spPr/>
      <dgm:t>
        <a:bodyPr/>
        <a:lstStyle/>
        <a:p>
          <a:endParaRPr lang="en-US"/>
        </a:p>
      </dgm:t>
    </dgm:pt>
    <dgm:pt modelId="{5CC9784A-08F7-4B6E-A146-B3935D5B9DE0}">
      <dgm:prSet custT="1"/>
      <dgm:spPr/>
      <dgm:t>
        <a:bodyPr/>
        <a:lstStyle/>
        <a:p>
          <a:r>
            <a:rPr lang="en-GB" sz="1600" dirty="0"/>
            <a:t>Provide </a:t>
          </a:r>
          <a:r>
            <a:rPr lang="en-GB" sz="1600" b="1" dirty="0"/>
            <a:t>more supporting information </a:t>
          </a:r>
          <a:r>
            <a:rPr lang="en-GB" sz="1600" dirty="0"/>
            <a:t>to underline the ambition and attainability materiality of the mitigation target set. </a:t>
          </a:r>
        </a:p>
      </dgm:t>
    </dgm:pt>
    <dgm:pt modelId="{28E02496-E8F7-4A21-BB88-EDC53984F603}" type="parTrans" cxnId="{5F073920-CE6E-4410-B364-E0803ACF4A5E}">
      <dgm:prSet/>
      <dgm:spPr/>
      <dgm:t>
        <a:bodyPr/>
        <a:lstStyle/>
        <a:p>
          <a:endParaRPr lang="en-US"/>
        </a:p>
      </dgm:t>
    </dgm:pt>
    <dgm:pt modelId="{523030C7-AD3F-4B34-8929-03BA4BCDBB5F}" type="sibTrans" cxnId="{5F073920-CE6E-4410-B364-E0803ACF4A5E}">
      <dgm:prSet/>
      <dgm:spPr/>
      <dgm:t>
        <a:bodyPr/>
        <a:lstStyle/>
        <a:p>
          <a:endParaRPr lang="en-US"/>
        </a:p>
      </dgm:t>
    </dgm:pt>
    <dgm:pt modelId="{8CF2CBC4-16FE-468F-BDE7-839922679433}">
      <dgm:prSet custT="1"/>
      <dgm:spPr/>
      <dgm:t>
        <a:bodyPr/>
        <a:lstStyle/>
        <a:p>
          <a:r>
            <a:rPr lang="en-GB" sz="1600" dirty="0"/>
            <a:t>Include and elaborate on:</a:t>
          </a:r>
        </a:p>
      </dgm:t>
    </dgm:pt>
    <dgm:pt modelId="{D35B649E-9E0A-4027-BECC-14F8B8F05236}" type="parTrans" cxnId="{41009F97-B558-4BA6-AF21-5F42DD492550}">
      <dgm:prSet/>
      <dgm:spPr/>
      <dgm:t>
        <a:bodyPr/>
        <a:lstStyle/>
        <a:p>
          <a:endParaRPr lang="en-US"/>
        </a:p>
      </dgm:t>
    </dgm:pt>
    <dgm:pt modelId="{F0AD5880-2E86-45F8-A1EF-3C0BCD85A905}" type="sibTrans" cxnId="{41009F97-B558-4BA6-AF21-5F42DD492550}">
      <dgm:prSet/>
      <dgm:spPr/>
      <dgm:t>
        <a:bodyPr/>
        <a:lstStyle/>
        <a:p>
          <a:endParaRPr lang="en-US"/>
        </a:p>
      </dgm:t>
    </dgm:pt>
    <dgm:pt modelId="{AEB2297A-8F39-46B1-8AA3-A7A6A4072A58}">
      <dgm:prSet custT="1"/>
      <dgm:spPr/>
      <dgm:t>
        <a:bodyPr/>
        <a:lstStyle/>
        <a:p>
          <a:r>
            <a:rPr lang="en-GB" sz="1600" baseline="0" dirty="0"/>
            <a:t>Actions, plans and legislation that show the implementing framework for reaching the NDC target (implementation instruments)</a:t>
          </a:r>
          <a:endParaRPr lang="en-GB" sz="1600" dirty="0"/>
        </a:p>
      </dgm:t>
    </dgm:pt>
    <dgm:pt modelId="{4F74A25E-BC25-4767-9BE5-1BEB234ACA5E}" type="parTrans" cxnId="{1CB3977A-B6B3-4906-9C72-A3D6B83977C3}">
      <dgm:prSet/>
      <dgm:spPr/>
      <dgm:t>
        <a:bodyPr/>
        <a:lstStyle/>
        <a:p>
          <a:endParaRPr lang="en-US"/>
        </a:p>
      </dgm:t>
    </dgm:pt>
    <dgm:pt modelId="{5BFFB315-6939-458C-882C-81242FB2A640}" type="sibTrans" cxnId="{1CB3977A-B6B3-4906-9C72-A3D6B83977C3}">
      <dgm:prSet/>
      <dgm:spPr/>
      <dgm:t>
        <a:bodyPr/>
        <a:lstStyle/>
        <a:p>
          <a:endParaRPr lang="en-US"/>
        </a:p>
      </dgm:t>
    </dgm:pt>
    <dgm:pt modelId="{F9541AB7-67FD-4F5E-BEE2-A6A7017C8F7B}">
      <dgm:prSet custT="1"/>
      <dgm:spPr/>
      <dgm:t>
        <a:bodyPr/>
        <a:lstStyle/>
        <a:p>
          <a:r>
            <a:rPr lang="en-GB" sz="1600" baseline="0" dirty="0"/>
            <a:t>Technology transfer needs and financing requirements in the area of mitigation</a:t>
          </a:r>
          <a:endParaRPr lang="en-GB" sz="1600" dirty="0"/>
        </a:p>
      </dgm:t>
    </dgm:pt>
    <dgm:pt modelId="{12B91D80-1BF8-4094-9B8D-4951B24E97E4}" type="parTrans" cxnId="{0EFFE503-A348-48FF-B170-E3E7331E349A}">
      <dgm:prSet/>
      <dgm:spPr/>
      <dgm:t>
        <a:bodyPr/>
        <a:lstStyle/>
        <a:p>
          <a:endParaRPr lang="en-US"/>
        </a:p>
      </dgm:t>
    </dgm:pt>
    <dgm:pt modelId="{D5C7321E-5DE0-4E2E-82E9-A1B6DC12B3FC}" type="sibTrans" cxnId="{0EFFE503-A348-48FF-B170-E3E7331E349A}">
      <dgm:prSet/>
      <dgm:spPr/>
      <dgm:t>
        <a:bodyPr/>
        <a:lstStyle/>
        <a:p>
          <a:endParaRPr lang="en-US"/>
        </a:p>
      </dgm:t>
    </dgm:pt>
    <dgm:pt modelId="{FAD91796-01D9-4117-BDC0-D461ACF4ECF1}">
      <dgm:prSet custT="1"/>
      <dgm:spPr/>
      <dgm:t>
        <a:bodyPr/>
        <a:lstStyle/>
        <a:p>
          <a:r>
            <a:rPr lang="en-GB" sz="1600" baseline="0" dirty="0"/>
            <a:t>Adaptation to climate change: context, relevant policies and needs</a:t>
          </a:r>
          <a:endParaRPr lang="en-GB" sz="1600" dirty="0"/>
        </a:p>
      </dgm:t>
    </dgm:pt>
    <dgm:pt modelId="{AC412518-B618-4598-9EAE-0B652BB8C4D4}" type="parTrans" cxnId="{C326E569-180C-459F-BF22-A48EA5B49F9E}">
      <dgm:prSet/>
      <dgm:spPr/>
      <dgm:t>
        <a:bodyPr/>
        <a:lstStyle/>
        <a:p>
          <a:endParaRPr lang="en-US"/>
        </a:p>
      </dgm:t>
    </dgm:pt>
    <dgm:pt modelId="{BD21CA58-A74E-47ED-A66D-35305DC47FF8}" type="sibTrans" cxnId="{C326E569-180C-459F-BF22-A48EA5B49F9E}">
      <dgm:prSet/>
      <dgm:spPr/>
      <dgm:t>
        <a:bodyPr/>
        <a:lstStyle/>
        <a:p>
          <a:endParaRPr lang="en-US"/>
        </a:p>
      </dgm:t>
    </dgm:pt>
    <dgm:pt modelId="{CE356827-22F3-4551-8137-9C70DED73878}">
      <dgm:prSet/>
      <dgm:spPr/>
      <dgm:t>
        <a:bodyPr/>
        <a:lstStyle/>
        <a:p>
          <a:r>
            <a:rPr lang="en-GB" dirty="0"/>
            <a:t>A NDC is an important signal to the international community, and helps donors and climate funds to incorporate the needs and priorities of Kazakhstan, mobilising support.</a:t>
          </a:r>
        </a:p>
      </dgm:t>
    </dgm:pt>
    <dgm:pt modelId="{A906D079-D407-4CCF-82B0-3AC3E75E9FA2}" type="parTrans" cxnId="{C1317D64-5B86-467B-B5B6-B954450245E1}">
      <dgm:prSet/>
      <dgm:spPr/>
      <dgm:t>
        <a:bodyPr/>
        <a:lstStyle/>
        <a:p>
          <a:endParaRPr lang="en-US"/>
        </a:p>
      </dgm:t>
    </dgm:pt>
    <dgm:pt modelId="{61264CB7-4B4B-4041-8CD1-3644FE63D481}" type="sibTrans" cxnId="{C1317D64-5B86-467B-B5B6-B954450245E1}">
      <dgm:prSet/>
      <dgm:spPr/>
      <dgm:t>
        <a:bodyPr/>
        <a:lstStyle/>
        <a:p>
          <a:endParaRPr lang="en-US"/>
        </a:p>
      </dgm:t>
    </dgm:pt>
    <dgm:pt modelId="{604D34B0-44D0-4A97-82F8-2AD55B0292F1}" type="pres">
      <dgm:prSet presAssocID="{F0612D74-616F-4F75-9973-C3BFD420814F}" presName="linear" presStyleCnt="0">
        <dgm:presLayoutVars>
          <dgm:animLvl val="lvl"/>
          <dgm:resizeHandles val="exact"/>
        </dgm:presLayoutVars>
      </dgm:prSet>
      <dgm:spPr/>
      <dgm:t>
        <a:bodyPr/>
        <a:lstStyle/>
        <a:p>
          <a:endParaRPr lang="ru-RU"/>
        </a:p>
      </dgm:t>
    </dgm:pt>
    <dgm:pt modelId="{09B68CC9-98F7-4638-BE78-AC7E616937AC}" type="pres">
      <dgm:prSet presAssocID="{02E7060D-130C-4690-BBE1-C854D2951A8B}" presName="parentText" presStyleLbl="node1" presStyleIdx="0" presStyleCnt="3" custScaleY="63431">
        <dgm:presLayoutVars>
          <dgm:chMax val="0"/>
          <dgm:bulletEnabled val="1"/>
        </dgm:presLayoutVars>
      </dgm:prSet>
      <dgm:spPr/>
      <dgm:t>
        <a:bodyPr/>
        <a:lstStyle/>
        <a:p>
          <a:endParaRPr lang="ru-RU"/>
        </a:p>
      </dgm:t>
    </dgm:pt>
    <dgm:pt modelId="{C111CE47-B8ED-4605-8422-15A987F9EFDB}" type="pres">
      <dgm:prSet presAssocID="{539D7BF2-A4C9-4A29-8D2D-D5C8F9612F5B}" presName="spacer" presStyleCnt="0"/>
      <dgm:spPr/>
    </dgm:pt>
    <dgm:pt modelId="{2DDF853F-D3E2-4749-8010-B9E5604CCE09}" type="pres">
      <dgm:prSet presAssocID="{A68B3D11-D178-44C3-A330-7100E03F6670}" presName="parentText" presStyleLbl="node1" presStyleIdx="1" presStyleCnt="3" custScaleY="46011">
        <dgm:presLayoutVars>
          <dgm:chMax val="0"/>
          <dgm:bulletEnabled val="1"/>
        </dgm:presLayoutVars>
      </dgm:prSet>
      <dgm:spPr/>
      <dgm:t>
        <a:bodyPr/>
        <a:lstStyle/>
        <a:p>
          <a:endParaRPr lang="ru-RU"/>
        </a:p>
      </dgm:t>
    </dgm:pt>
    <dgm:pt modelId="{32E48BBC-FC8F-41D0-B93D-55192C20DCE6}" type="pres">
      <dgm:prSet presAssocID="{A68B3D11-D178-44C3-A330-7100E03F6670}" presName="childText" presStyleLbl="revTx" presStyleIdx="0" presStyleCnt="1">
        <dgm:presLayoutVars>
          <dgm:bulletEnabled val="1"/>
        </dgm:presLayoutVars>
      </dgm:prSet>
      <dgm:spPr/>
      <dgm:t>
        <a:bodyPr/>
        <a:lstStyle/>
        <a:p>
          <a:endParaRPr lang="ru-RU"/>
        </a:p>
      </dgm:t>
    </dgm:pt>
    <dgm:pt modelId="{B1001044-D548-4223-A8DD-F2C8BC6B35C6}" type="pres">
      <dgm:prSet presAssocID="{CE356827-22F3-4551-8137-9C70DED73878}" presName="parentText" presStyleLbl="node1" presStyleIdx="2" presStyleCnt="3" custScaleY="85509">
        <dgm:presLayoutVars>
          <dgm:chMax val="0"/>
          <dgm:bulletEnabled val="1"/>
        </dgm:presLayoutVars>
      </dgm:prSet>
      <dgm:spPr/>
      <dgm:t>
        <a:bodyPr/>
        <a:lstStyle/>
        <a:p>
          <a:endParaRPr lang="ru-RU"/>
        </a:p>
      </dgm:t>
    </dgm:pt>
  </dgm:ptLst>
  <dgm:cxnLst>
    <dgm:cxn modelId="{41009F97-B558-4BA6-AF21-5F42DD492550}" srcId="{A68B3D11-D178-44C3-A330-7100E03F6670}" destId="{8CF2CBC4-16FE-468F-BDE7-839922679433}" srcOrd="1" destOrd="0" parTransId="{D35B649E-9E0A-4027-BECC-14F8B8F05236}" sibTransId="{F0AD5880-2E86-45F8-A1EF-3C0BCD85A905}"/>
    <dgm:cxn modelId="{C326E569-180C-459F-BF22-A48EA5B49F9E}" srcId="{8CF2CBC4-16FE-468F-BDE7-839922679433}" destId="{FAD91796-01D9-4117-BDC0-D461ACF4ECF1}" srcOrd="2" destOrd="0" parTransId="{AC412518-B618-4598-9EAE-0B652BB8C4D4}" sibTransId="{BD21CA58-A74E-47ED-A66D-35305DC47FF8}"/>
    <dgm:cxn modelId="{8F9BA756-2980-4FDE-A878-534912B63967}" type="presOf" srcId="{F9541AB7-67FD-4F5E-BEE2-A6A7017C8F7B}" destId="{32E48BBC-FC8F-41D0-B93D-55192C20DCE6}" srcOrd="0" destOrd="3" presId="urn:microsoft.com/office/officeart/2005/8/layout/vList2"/>
    <dgm:cxn modelId="{4649FC82-5B0C-4510-B4C0-F0982D2E17A9}" srcId="{F0612D74-616F-4F75-9973-C3BFD420814F}" destId="{02E7060D-130C-4690-BBE1-C854D2951A8B}" srcOrd="0" destOrd="0" parTransId="{8A846DF8-DB63-41B2-B94D-FACE5535F8FF}" sibTransId="{539D7BF2-A4C9-4A29-8D2D-D5C8F9612F5B}"/>
    <dgm:cxn modelId="{5F073920-CE6E-4410-B364-E0803ACF4A5E}" srcId="{A68B3D11-D178-44C3-A330-7100E03F6670}" destId="{5CC9784A-08F7-4B6E-A146-B3935D5B9DE0}" srcOrd="0" destOrd="0" parTransId="{28E02496-E8F7-4A21-BB88-EDC53984F603}" sibTransId="{523030C7-AD3F-4B34-8929-03BA4BCDBB5F}"/>
    <dgm:cxn modelId="{4259C83B-E476-46E9-8B24-0B0E45DA75F5}" type="presOf" srcId="{8CF2CBC4-16FE-468F-BDE7-839922679433}" destId="{32E48BBC-FC8F-41D0-B93D-55192C20DCE6}" srcOrd="0" destOrd="1" presId="urn:microsoft.com/office/officeart/2005/8/layout/vList2"/>
    <dgm:cxn modelId="{C1317D64-5B86-467B-B5B6-B954450245E1}" srcId="{F0612D74-616F-4F75-9973-C3BFD420814F}" destId="{CE356827-22F3-4551-8137-9C70DED73878}" srcOrd="2" destOrd="0" parTransId="{A906D079-D407-4CCF-82B0-3AC3E75E9FA2}" sibTransId="{61264CB7-4B4B-4041-8CD1-3644FE63D481}"/>
    <dgm:cxn modelId="{1CB3977A-B6B3-4906-9C72-A3D6B83977C3}" srcId="{8CF2CBC4-16FE-468F-BDE7-839922679433}" destId="{AEB2297A-8F39-46B1-8AA3-A7A6A4072A58}" srcOrd="0" destOrd="0" parTransId="{4F74A25E-BC25-4767-9BE5-1BEB234ACA5E}" sibTransId="{5BFFB315-6939-458C-882C-81242FB2A640}"/>
    <dgm:cxn modelId="{DA286E3A-7125-41D1-9DFE-9A74275D81EF}" type="presOf" srcId="{5CC9784A-08F7-4B6E-A146-B3935D5B9DE0}" destId="{32E48BBC-FC8F-41D0-B93D-55192C20DCE6}" srcOrd="0" destOrd="0" presId="urn:microsoft.com/office/officeart/2005/8/layout/vList2"/>
    <dgm:cxn modelId="{179EED04-B49D-46CA-9404-132277ED2E27}" type="presOf" srcId="{A68B3D11-D178-44C3-A330-7100E03F6670}" destId="{2DDF853F-D3E2-4749-8010-B9E5604CCE09}" srcOrd="0" destOrd="0" presId="urn:microsoft.com/office/officeart/2005/8/layout/vList2"/>
    <dgm:cxn modelId="{3C97EC19-07E0-46B3-ABFC-5E3E23C17142}" srcId="{F0612D74-616F-4F75-9973-C3BFD420814F}" destId="{A68B3D11-D178-44C3-A330-7100E03F6670}" srcOrd="1" destOrd="0" parTransId="{3CA843EE-70AE-4031-9412-BAC5D70928B5}" sibTransId="{B5783A53-2D72-4452-A17F-85EDA37C092A}"/>
    <dgm:cxn modelId="{0EFFE503-A348-48FF-B170-E3E7331E349A}" srcId="{8CF2CBC4-16FE-468F-BDE7-839922679433}" destId="{F9541AB7-67FD-4F5E-BEE2-A6A7017C8F7B}" srcOrd="1" destOrd="0" parTransId="{12B91D80-1BF8-4094-9B8D-4951B24E97E4}" sibTransId="{D5C7321E-5DE0-4E2E-82E9-A1B6DC12B3FC}"/>
    <dgm:cxn modelId="{BE4134C4-FCFC-4748-A906-BAD699BB89E2}" type="presOf" srcId="{CE356827-22F3-4551-8137-9C70DED73878}" destId="{B1001044-D548-4223-A8DD-F2C8BC6B35C6}" srcOrd="0" destOrd="0" presId="urn:microsoft.com/office/officeart/2005/8/layout/vList2"/>
    <dgm:cxn modelId="{970C862D-81C5-4847-9821-DFA9D49DF2EA}" type="presOf" srcId="{FAD91796-01D9-4117-BDC0-D461ACF4ECF1}" destId="{32E48BBC-FC8F-41D0-B93D-55192C20DCE6}" srcOrd="0" destOrd="4" presId="urn:microsoft.com/office/officeart/2005/8/layout/vList2"/>
    <dgm:cxn modelId="{46C8B143-D3EC-443A-A766-D18D60ECE485}" type="presOf" srcId="{02E7060D-130C-4690-BBE1-C854D2951A8B}" destId="{09B68CC9-98F7-4638-BE78-AC7E616937AC}" srcOrd="0" destOrd="0" presId="urn:microsoft.com/office/officeart/2005/8/layout/vList2"/>
    <dgm:cxn modelId="{7CC79C1F-92BA-4D98-A709-4389240A3053}" type="presOf" srcId="{F0612D74-616F-4F75-9973-C3BFD420814F}" destId="{604D34B0-44D0-4A97-82F8-2AD55B0292F1}" srcOrd="0" destOrd="0" presId="urn:microsoft.com/office/officeart/2005/8/layout/vList2"/>
    <dgm:cxn modelId="{F18BA4ED-BF26-4187-AC3F-D84173136600}" type="presOf" srcId="{AEB2297A-8F39-46B1-8AA3-A7A6A4072A58}" destId="{32E48BBC-FC8F-41D0-B93D-55192C20DCE6}" srcOrd="0" destOrd="2" presId="urn:microsoft.com/office/officeart/2005/8/layout/vList2"/>
    <dgm:cxn modelId="{49F716D0-2177-4B6E-AC3F-2C6324A662C3}" type="presParOf" srcId="{604D34B0-44D0-4A97-82F8-2AD55B0292F1}" destId="{09B68CC9-98F7-4638-BE78-AC7E616937AC}" srcOrd="0" destOrd="0" presId="urn:microsoft.com/office/officeart/2005/8/layout/vList2"/>
    <dgm:cxn modelId="{B06E601E-9AD0-4878-9573-95F1C02A90DB}" type="presParOf" srcId="{604D34B0-44D0-4A97-82F8-2AD55B0292F1}" destId="{C111CE47-B8ED-4605-8422-15A987F9EFDB}" srcOrd="1" destOrd="0" presId="urn:microsoft.com/office/officeart/2005/8/layout/vList2"/>
    <dgm:cxn modelId="{BDD714FD-CB1C-45F2-B471-4A0F44B10B7E}" type="presParOf" srcId="{604D34B0-44D0-4A97-82F8-2AD55B0292F1}" destId="{2DDF853F-D3E2-4749-8010-B9E5604CCE09}" srcOrd="2" destOrd="0" presId="urn:microsoft.com/office/officeart/2005/8/layout/vList2"/>
    <dgm:cxn modelId="{6E07104B-7D01-4F06-96D6-861D87685B8B}" type="presParOf" srcId="{604D34B0-44D0-4A97-82F8-2AD55B0292F1}" destId="{32E48BBC-FC8F-41D0-B93D-55192C20DCE6}" srcOrd="3" destOrd="0" presId="urn:microsoft.com/office/officeart/2005/8/layout/vList2"/>
    <dgm:cxn modelId="{A544D381-8976-4AF3-B62C-E1CCBC864561}" type="presParOf" srcId="{604D34B0-44D0-4A97-82F8-2AD55B0292F1}" destId="{B1001044-D548-4223-A8DD-F2C8BC6B35C6}"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DD594A5-51E5-44A9-957C-33B46785C18D}" type="doc">
      <dgm:prSet loTypeId="urn:microsoft.com/office/officeart/2005/8/layout/chart3" loCatId="relationship" qsTypeId="urn:microsoft.com/office/officeart/2005/8/quickstyle/3d4" qsCatId="3D" csTypeId="urn:microsoft.com/office/officeart/2005/8/colors/accent5_5" csCatId="accent5" phldr="1"/>
      <dgm:spPr/>
      <dgm:t>
        <a:bodyPr/>
        <a:lstStyle/>
        <a:p>
          <a:endParaRPr lang="en-US"/>
        </a:p>
      </dgm:t>
    </dgm:pt>
    <dgm:pt modelId="{67F8D311-5CFD-416A-B707-FC381AEFA868}">
      <dgm:prSet custT="1"/>
      <dgm:spPr/>
      <dgm:t>
        <a:bodyPr/>
        <a:lstStyle/>
        <a:p>
          <a:r>
            <a:rPr lang="en-GB" sz="1400" dirty="0"/>
            <a:t>Green Financing  Policy</a:t>
          </a:r>
        </a:p>
        <a:p>
          <a:r>
            <a:rPr lang="en-GB" sz="1400" dirty="0"/>
            <a:t>(2017)</a:t>
          </a:r>
        </a:p>
      </dgm:t>
    </dgm:pt>
    <dgm:pt modelId="{6B67F1CD-7AA8-4FBA-B4A8-323D5F4F5169}" type="parTrans" cxnId="{FAD0E29F-8ADE-4B26-AA86-F176B59C39A7}">
      <dgm:prSet/>
      <dgm:spPr/>
      <dgm:t>
        <a:bodyPr/>
        <a:lstStyle/>
        <a:p>
          <a:endParaRPr lang="en-US" sz="1400"/>
        </a:p>
      </dgm:t>
    </dgm:pt>
    <dgm:pt modelId="{85E0194F-BF62-4EF3-93A0-4FA3FD71091E}" type="sibTrans" cxnId="{FAD0E29F-8ADE-4B26-AA86-F176B59C39A7}">
      <dgm:prSet/>
      <dgm:spPr/>
      <dgm:t>
        <a:bodyPr/>
        <a:lstStyle/>
        <a:p>
          <a:endParaRPr lang="en-US" sz="1400"/>
        </a:p>
      </dgm:t>
    </dgm:pt>
    <dgm:pt modelId="{32E2E773-310C-4B7B-88D6-626B35B7B4D7}">
      <dgm:prSet custT="1"/>
      <dgm:spPr/>
      <dgm:t>
        <a:bodyPr/>
        <a:lstStyle/>
        <a:p>
          <a:r>
            <a:rPr lang="en-GB" sz="1400" dirty="0"/>
            <a:t>Renewable Energy Law</a:t>
          </a:r>
        </a:p>
        <a:p>
          <a:r>
            <a:rPr lang="en-GB" sz="1400" dirty="0"/>
            <a:t>(2013)</a:t>
          </a:r>
        </a:p>
      </dgm:t>
    </dgm:pt>
    <dgm:pt modelId="{BA823611-F04B-4523-918C-A4866B35A089}" type="parTrans" cxnId="{536031E8-ACE7-4816-A129-08F328377BCE}">
      <dgm:prSet/>
      <dgm:spPr/>
      <dgm:t>
        <a:bodyPr/>
        <a:lstStyle/>
        <a:p>
          <a:endParaRPr lang="en-US" sz="1400"/>
        </a:p>
      </dgm:t>
    </dgm:pt>
    <dgm:pt modelId="{FFC36FD1-8DDF-4A9E-8A4E-30D777053B97}" type="sibTrans" cxnId="{536031E8-ACE7-4816-A129-08F328377BCE}">
      <dgm:prSet/>
      <dgm:spPr/>
      <dgm:t>
        <a:bodyPr/>
        <a:lstStyle/>
        <a:p>
          <a:endParaRPr lang="en-US" sz="1400"/>
        </a:p>
      </dgm:t>
    </dgm:pt>
    <dgm:pt modelId="{9B7B3B66-71FC-478F-A7C3-BF517BB88CDA}">
      <dgm:prSet custT="1"/>
      <dgm:spPr/>
      <dgm:t>
        <a:bodyPr/>
        <a:lstStyle/>
        <a:p>
          <a:r>
            <a:rPr lang="en-GB" sz="1400" dirty="0"/>
            <a:t>Energy Efficiency Law</a:t>
          </a:r>
        </a:p>
      </dgm:t>
    </dgm:pt>
    <dgm:pt modelId="{8EBC7EBC-899F-4D60-A250-83D2DA6C77FF}" type="parTrans" cxnId="{79BD3D48-7448-4540-9ADF-AA7D40C1DB31}">
      <dgm:prSet/>
      <dgm:spPr/>
      <dgm:t>
        <a:bodyPr/>
        <a:lstStyle/>
        <a:p>
          <a:endParaRPr lang="en-US" sz="1400"/>
        </a:p>
      </dgm:t>
    </dgm:pt>
    <dgm:pt modelId="{E381257F-F79E-4453-8AAE-A2EC96546694}" type="sibTrans" cxnId="{79BD3D48-7448-4540-9ADF-AA7D40C1DB31}">
      <dgm:prSet/>
      <dgm:spPr/>
      <dgm:t>
        <a:bodyPr/>
        <a:lstStyle/>
        <a:p>
          <a:endParaRPr lang="en-US" sz="1400"/>
        </a:p>
      </dgm:t>
    </dgm:pt>
    <dgm:pt modelId="{8227FE0A-4623-43EF-AB6D-190DFE423A30}">
      <dgm:prSet custT="1"/>
      <dgm:spPr/>
      <dgm:t>
        <a:bodyPr/>
        <a:lstStyle/>
        <a:p>
          <a:r>
            <a:rPr lang="en-GB" sz="1400" dirty="0"/>
            <a:t>Emissions Trading Scheme</a:t>
          </a:r>
        </a:p>
        <a:p>
          <a:r>
            <a:rPr lang="en-GB" sz="1400" dirty="0"/>
            <a:t>(2013)</a:t>
          </a:r>
        </a:p>
      </dgm:t>
    </dgm:pt>
    <dgm:pt modelId="{392F2BBE-12DD-49E6-816B-918A3DD88040}" type="parTrans" cxnId="{E32DB2A4-E714-4848-A133-3F0E7F730389}">
      <dgm:prSet/>
      <dgm:spPr/>
      <dgm:t>
        <a:bodyPr/>
        <a:lstStyle/>
        <a:p>
          <a:endParaRPr lang="en-US" sz="1400"/>
        </a:p>
      </dgm:t>
    </dgm:pt>
    <dgm:pt modelId="{0F02CDE7-D870-4C19-9F99-5F443FC48EAE}" type="sibTrans" cxnId="{E32DB2A4-E714-4848-A133-3F0E7F730389}">
      <dgm:prSet/>
      <dgm:spPr/>
      <dgm:t>
        <a:bodyPr/>
        <a:lstStyle/>
        <a:p>
          <a:endParaRPr lang="en-US" sz="1400"/>
        </a:p>
      </dgm:t>
    </dgm:pt>
    <dgm:pt modelId="{16F083DD-8EC0-4C93-8493-46747F15640C}">
      <dgm:prSet custT="1"/>
      <dgm:spPr/>
      <dgm:t>
        <a:bodyPr/>
        <a:lstStyle/>
        <a:p>
          <a:r>
            <a:rPr lang="en-GB" sz="1400" dirty="0"/>
            <a:t>Adaptation Policy</a:t>
          </a:r>
        </a:p>
      </dgm:t>
    </dgm:pt>
    <dgm:pt modelId="{542D60B3-5E7D-4BBF-B50B-CCF800453BC0}" type="parTrans" cxnId="{46E93B68-1354-44AD-8D1A-FA94674793A9}">
      <dgm:prSet/>
      <dgm:spPr/>
      <dgm:t>
        <a:bodyPr/>
        <a:lstStyle/>
        <a:p>
          <a:endParaRPr lang="en-US" sz="1400"/>
        </a:p>
      </dgm:t>
    </dgm:pt>
    <dgm:pt modelId="{100573AC-A19E-477D-8A87-D014261AB5AE}" type="sibTrans" cxnId="{46E93B68-1354-44AD-8D1A-FA94674793A9}">
      <dgm:prSet/>
      <dgm:spPr/>
      <dgm:t>
        <a:bodyPr/>
        <a:lstStyle/>
        <a:p>
          <a:endParaRPr lang="en-US" sz="1400"/>
        </a:p>
      </dgm:t>
    </dgm:pt>
    <dgm:pt modelId="{9B355B31-174C-4D2B-880B-05E81E821617}" type="pres">
      <dgm:prSet presAssocID="{3DD594A5-51E5-44A9-957C-33B46785C18D}" presName="compositeShape" presStyleCnt="0">
        <dgm:presLayoutVars>
          <dgm:chMax val="7"/>
          <dgm:dir/>
          <dgm:resizeHandles val="exact"/>
        </dgm:presLayoutVars>
      </dgm:prSet>
      <dgm:spPr/>
      <dgm:t>
        <a:bodyPr/>
        <a:lstStyle/>
        <a:p>
          <a:endParaRPr lang="ru-RU"/>
        </a:p>
      </dgm:t>
    </dgm:pt>
    <dgm:pt modelId="{B3BCCC75-95C4-4C4B-9097-05C3D1497995}" type="pres">
      <dgm:prSet presAssocID="{3DD594A5-51E5-44A9-957C-33B46785C18D}" presName="wedge1" presStyleLbl="node1" presStyleIdx="0" presStyleCnt="5"/>
      <dgm:spPr/>
      <dgm:t>
        <a:bodyPr/>
        <a:lstStyle/>
        <a:p>
          <a:endParaRPr lang="ru-RU"/>
        </a:p>
      </dgm:t>
    </dgm:pt>
    <dgm:pt modelId="{61126A28-BFA3-4523-AB56-2A3DF4867B63}" type="pres">
      <dgm:prSet presAssocID="{3DD594A5-51E5-44A9-957C-33B46785C18D}" presName="wedge1Tx" presStyleLbl="node1" presStyleIdx="0" presStyleCnt="5">
        <dgm:presLayoutVars>
          <dgm:chMax val="0"/>
          <dgm:chPref val="0"/>
          <dgm:bulletEnabled val="1"/>
        </dgm:presLayoutVars>
      </dgm:prSet>
      <dgm:spPr/>
      <dgm:t>
        <a:bodyPr/>
        <a:lstStyle/>
        <a:p>
          <a:endParaRPr lang="ru-RU"/>
        </a:p>
      </dgm:t>
    </dgm:pt>
    <dgm:pt modelId="{2D3DAD50-AD41-4873-9B14-A88DB05AE56B}" type="pres">
      <dgm:prSet presAssocID="{3DD594A5-51E5-44A9-957C-33B46785C18D}" presName="wedge2" presStyleLbl="node1" presStyleIdx="1" presStyleCnt="5" custLinFactNeighborX="6827" custLinFactNeighborY="251"/>
      <dgm:spPr/>
      <dgm:t>
        <a:bodyPr/>
        <a:lstStyle/>
        <a:p>
          <a:endParaRPr lang="ru-RU"/>
        </a:p>
      </dgm:t>
    </dgm:pt>
    <dgm:pt modelId="{94EB3BA2-DCE9-40AF-9E6A-CC72AE9FC9F3}" type="pres">
      <dgm:prSet presAssocID="{3DD594A5-51E5-44A9-957C-33B46785C18D}" presName="wedge2Tx" presStyleLbl="node1" presStyleIdx="1" presStyleCnt="5">
        <dgm:presLayoutVars>
          <dgm:chMax val="0"/>
          <dgm:chPref val="0"/>
          <dgm:bulletEnabled val="1"/>
        </dgm:presLayoutVars>
      </dgm:prSet>
      <dgm:spPr/>
      <dgm:t>
        <a:bodyPr/>
        <a:lstStyle/>
        <a:p>
          <a:endParaRPr lang="ru-RU"/>
        </a:p>
      </dgm:t>
    </dgm:pt>
    <dgm:pt modelId="{7B7F5458-4FBE-4011-BF84-F3574D6F29A7}" type="pres">
      <dgm:prSet presAssocID="{3DD594A5-51E5-44A9-957C-33B46785C18D}" presName="wedge3" presStyleLbl="node1" presStyleIdx="2" presStyleCnt="5"/>
      <dgm:spPr/>
      <dgm:t>
        <a:bodyPr/>
        <a:lstStyle/>
        <a:p>
          <a:endParaRPr lang="ru-RU"/>
        </a:p>
      </dgm:t>
    </dgm:pt>
    <dgm:pt modelId="{4A0D4646-EAAC-4D08-84E8-0EE16D34B127}" type="pres">
      <dgm:prSet presAssocID="{3DD594A5-51E5-44A9-957C-33B46785C18D}" presName="wedge3Tx" presStyleLbl="node1" presStyleIdx="2" presStyleCnt="5">
        <dgm:presLayoutVars>
          <dgm:chMax val="0"/>
          <dgm:chPref val="0"/>
          <dgm:bulletEnabled val="1"/>
        </dgm:presLayoutVars>
      </dgm:prSet>
      <dgm:spPr/>
      <dgm:t>
        <a:bodyPr/>
        <a:lstStyle/>
        <a:p>
          <a:endParaRPr lang="ru-RU"/>
        </a:p>
      </dgm:t>
    </dgm:pt>
    <dgm:pt modelId="{7B57D745-571A-4B1D-AD81-D41582E77878}" type="pres">
      <dgm:prSet presAssocID="{3DD594A5-51E5-44A9-957C-33B46785C18D}" presName="wedge4" presStyleLbl="node1" presStyleIdx="3" presStyleCnt="5"/>
      <dgm:spPr/>
      <dgm:t>
        <a:bodyPr/>
        <a:lstStyle/>
        <a:p>
          <a:endParaRPr lang="ru-RU"/>
        </a:p>
      </dgm:t>
    </dgm:pt>
    <dgm:pt modelId="{5028395A-EA89-451B-AC2E-7AA510095BEE}" type="pres">
      <dgm:prSet presAssocID="{3DD594A5-51E5-44A9-957C-33B46785C18D}" presName="wedge4Tx" presStyleLbl="node1" presStyleIdx="3" presStyleCnt="5">
        <dgm:presLayoutVars>
          <dgm:chMax val="0"/>
          <dgm:chPref val="0"/>
          <dgm:bulletEnabled val="1"/>
        </dgm:presLayoutVars>
      </dgm:prSet>
      <dgm:spPr/>
      <dgm:t>
        <a:bodyPr/>
        <a:lstStyle/>
        <a:p>
          <a:endParaRPr lang="ru-RU"/>
        </a:p>
      </dgm:t>
    </dgm:pt>
    <dgm:pt modelId="{D7D77D17-785A-4098-A551-E6768EB0758B}" type="pres">
      <dgm:prSet presAssocID="{3DD594A5-51E5-44A9-957C-33B46785C18D}" presName="wedge5" presStyleLbl="node1" presStyleIdx="4" presStyleCnt="5"/>
      <dgm:spPr/>
      <dgm:t>
        <a:bodyPr/>
        <a:lstStyle/>
        <a:p>
          <a:endParaRPr lang="ru-RU"/>
        </a:p>
      </dgm:t>
    </dgm:pt>
    <dgm:pt modelId="{237C30CD-32FA-4E78-8157-E1A639D9D3E9}" type="pres">
      <dgm:prSet presAssocID="{3DD594A5-51E5-44A9-957C-33B46785C18D}" presName="wedge5Tx" presStyleLbl="node1" presStyleIdx="4" presStyleCnt="5">
        <dgm:presLayoutVars>
          <dgm:chMax val="0"/>
          <dgm:chPref val="0"/>
          <dgm:bulletEnabled val="1"/>
        </dgm:presLayoutVars>
      </dgm:prSet>
      <dgm:spPr/>
      <dgm:t>
        <a:bodyPr/>
        <a:lstStyle/>
        <a:p>
          <a:endParaRPr lang="ru-RU"/>
        </a:p>
      </dgm:t>
    </dgm:pt>
  </dgm:ptLst>
  <dgm:cxnLst>
    <dgm:cxn modelId="{FAD0E29F-8ADE-4B26-AA86-F176B59C39A7}" srcId="{3DD594A5-51E5-44A9-957C-33B46785C18D}" destId="{67F8D311-5CFD-416A-B707-FC381AEFA868}" srcOrd="0" destOrd="0" parTransId="{6B67F1CD-7AA8-4FBA-B4A8-323D5F4F5169}" sibTransId="{85E0194F-BF62-4EF3-93A0-4FA3FD71091E}"/>
    <dgm:cxn modelId="{E8988BC2-6805-4762-B590-46A8015D10AF}" type="presOf" srcId="{9B7B3B66-71FC-478F-A7C3-BF517BB88CDA}" destId="{237C30CD-32FA-4E78-8157-E1A639D9D3E9}" srcOrd="1" destOrd="0" presId="urn:microsoft.com/office/officeart/2005/8/layout/chart3"/>
    <dgm:cxn modelId="{848CFB10-6B44-4ACA-B70C-5C6B852BCE64}" type="presOf" srcId="{3DD594A5-51E5-44A9-957C-33B46785C18D}" destId="{9B355B31-174C-4D2B-880B-05E81E821617}" srcOrd="0" destOrd="0" presId="urn:microsoft.com/office/officeart/2005/8/layout/chart3"/>
    <dgm:cxn modelId="{5DDFB1D6-E70E-4A66-B67A-C22EA27856CC}" type="presOf" srcId="{8227FE0A-4623-43EF-AB6D-190DFE423A30}" destId="{7B7F5458-4FBE-4011-BF84-F3574D6F29A7}" srcOrd="0" destOrd="0" presId="urn:microsoft.com/office/officeart/2005/8/layout/chart3"/>
    <dgm:cxn modelId="{5D2CFA2D-01C0-467C-B32C-BA298F5DC430}" type="presOf" srcId="{8227FE0A-4623-43EF-AB6D-190DFE423A30}" destId="{4A0D4646-EAAC-4D08-84E8-0EE16D34B127}" srcOrd="1" destOrd="0" presId="urn:microsoft.com/office/officeart/2005/8/layout/chart3"/>
    <dgm:cxn modelId="{46E93B68-1354-44AD-8D1A-FA94674793A9}" srcId="{3DD594A5-51E5-44A9-957C-33B46785C18D}" destId="{16F083DD-8EC0-4C93-8493-46747F15640C}" srcOrd="1" destOrd="0" parTransId="{542D60B3-5E7D-4BBF-B50B-CCF800453BC0}" sibTransId="{100573AC-A19E-477D-8A87-D014261AB5AE}"/>
    <dgm:cxn modelId="{5702D9C2-7DAE-4072-B7BF-BC7309767BE5}" type="presOf" srcId="{9B7B3B66-71FC-478F-A7C3-BF517BB88CDA}" destId="{D7D77D17-785A-4098-A551-E6768EB0758B}" srcOrd="0" destOrd="0" presId="urn:microsoft.com/office/officeart/2005/8/layout/chart3"/>
    <dgm:cxn modelId="{7F523A33-8360-468F-9CE8-FEEF49360D3D}" type="presOf" srcId="{67F8D311-5CFD-416A-B707-FC381AEFA868}" destId="{B3BCCC75-95C4-4C4B-9097-05C3D1497995}" srcOrd="0" destOrd="0" presId="urn:microsoft.com/office/officeart/2005/8/layout/chart3"/>
    <dgm:cxn modelId="{E32DB2A4-E714-4848-A133-3F0E7F730389}" srcId="{3DD594A5-51E5-44A9-957C-33B46785C18D}" destId="{8227FE0A-4623-43EF-AB6D-190DFE423A30}" srcOrd="2" destOrd="0" parTransId="{392F2BBE-12DD-49E6-816B-918A3DD88040}" sibTransId="{0F02CDE7-D870-4C19-9F99-5F443FC48EAE}"/>
    <dgm:cxn modelId="{7431D89B-E3A1-46E6-A8A9-D1D05F708B94}" type="presOf" srcId="{32E2E773-310C-4B7B-88D6-626B35B7B4D7}" destId="{7B57D745-571A-4B1D-AD81-D41582E77878}" srcOrd="0" destOrd="0" presId="urn:microsoft.com/office/officeart/2005/8/layout/chart3"/>
    <dgm:cxn modelId="{7ED76F09-B9D6-468E-B247-6D382F3BC5E7}" type="presOf" srcId="{16F083DD-8EC0-4C93-8493-46747F15640C}" destId="{2D3DAD50-AD41-4873-9B14-A88DB05AE56B}" srcOrd="0" destOrd="0" presId="urn:microsoft.com/office/officeart/2005/8/layout/chart3"/>
    <dgm:cxn modelId="{536031E8-ACE7-4816-A129-08F328377BCE}" srcId="{3DD594A5-51E5-44A9-957C-33B46785C18D}" destId="{32E2E773-310C-4B7B-88D6-626B35B7B4D7}" srcOrd="3" destOrd="0" parTransId="{BA823611-F04B-4523-918C-A4866B35A089}" sibTransId="{FFC36FD1-8DDF-4A9E-8A4E-30D777053B97}"/>
    <dgm:cxn modelId="{FDECA53C-CEE1-41FC-97E5-508A95E57F20}" type="presOf" srcId="{67F8D311-5CFD-416A-B707-FC381AEFA868}" destId="{61126A28-BFA3-4523-AB56-2A3DF4867B63}" srcOrd="1" destOrd="0" presId="urn:microsoft.com/office/officeart/2005/8/layout/chart3"/>
    <dgm:cxn modelId="{32A832C7-D27F-4E72-8D50-C985013D66BC}" type="presOf" srcId="{32E2E773-310C-4B7B-88D6-626B35B7B4D7}" destId="{5028395A-EA89-451B-AC2E-7AA510095BEE}" srcOrd="1" destOrd="0" presId="urn:microsoft.com/office/officeart/2005/8/layout/chart3"/>
    <dgm:cxn modelId="{BC2B07DD-A0D4-46CA-9A8E-4737E79796FB}" type="presOf" srcId="{16F083DD-8EC0-4C93-8493-46747F15640C}" destId="{94EB3BA2-DCE9-40AF-9E6A-CC72AE9FC9F3}" srcOrd="1" destOrd="0" presId="urn:microsoft.com/office/officeart/2005/8/layout/chart3"/>
    <dgm:cxn modelId="{79BD3D48-7448-4540-9ADF-AA7D40C1DB31}" srcId="{3DD594A5-51E5-44A9-957C-33B46785C18D}" destId="{9B7B3B66-71FC-478F-A7C3-BF517BB88CDA}" srcOrd="4" destOrd="0" parTransId="{8EBC7EBC-899F-4D60-A250-83D2DA6C77FF}" sibTransId="{E381257F-F79E-4453-8AAE-A2EC96546694}"/>
    <dgm:cxn modelId="{02469198-A4C3-4020-824A-C2184CDCD87C}" type="presParOf" srcId="{9B355B31-174C-4D2B-880B-05E81E821617}" destId="{B3BCCC75-95C4-4C4B-9097-05C3D1497995}" srcOrd="0" destOrd="0" presId="urn:microsoft.com/office/officeart/2005/8/layout/chart3"/>
    <dgm:cxn modelId="{1DCFABAC-7F73-4375-B5B9-D99BAD75900C}" type="presParOf" srcId="{9B355B31-174C-4D2B-880B-05E81E821617}" destId="{61126A28-BFA3-4523-AB56-2A3DF4867B63}" srcOrd="1" destOrd="0" presId="urn:microsoft.com/office/officeart/2005/8/layout/chart3"/>
    <dgm:cxn modelId="{059975AE-4238-4C4E-B52D-6FDEADDA261B}" type="presParOf" srcId="{9B355B31-174C-4D2B-880B-05E81E821617}" destId="{2D3DAD50-AD41-4873-9B14-A88DB05AE56B}" srcOrd="2" destOrd="0" presId="urn:microsoft.com/office/officeart/2005/8/layout/chart3"/>
    <dgm:cxn modelId="{AAF6A6A6-18E5-4181-AFB4-B36E36B771D6}" type="presParOf" srcId="{9B355B31-174C-4D2B-880B-05E81E821617}" destId="{94EB3BA2-DCE9-40AF-9E6A-CC72AE9FC9F3}" srcOrd="3" destOrd="0" presId="urn:microsoft.com/office/officeart/2005/8/layout/chart3"/>
    <dgm:cxn modelId="{18565CD9-4C3F-4F23-B6ED-4FEC1190CA74}" type="presParOf" srcId="{9B355B31-174C-4D2B-880B-05E81E821617}" destId="{7B7F5458-4FBE-4011-BF84-F3574D6F29A7}" srcOrd="4" destOrd="0" presId="urn:microsoft.com/office/officeart/2005/8/layout/chart3"/>
    <dgm:cxn modelId="{A24832AC-BF4F-4EC4-8E60-0D49B81DAF12}" type="presParOf" srcId="{9B355B31-174C-4D2B-880B-05E81E821617}" destId="{4A0D4646-EAAC-4D08-84E8-0EE16D34B127}" srcOrd="5" destOrd="0" presId="urn:microsoft.com/office/officeart/2005/8/layout/chart3"/>
    <dgm:cxn modelId="{1EA4BDE8-E265-4208-B999-19FC5A907EF4}" type="presParOf" srcId="{9B355B31-174C-4D2B-880B-05E81E821617}" destId="{7B57D745-571A-4B1D-AD81-D41582E77878}" srcOrd="6" destOrd="0" presId="urn:microsoft.com/office/officeart/2005/8/layout/chart3"/>
    <dgm:cxn modelId="{6AF3BF2A-F553-4BF8-9B8B-1B8516484F2E}" type="presParOf" srcId="{9B355B31-174C-4D2B-880B-05E81E821617}" destId="{5028395A-EA89-451B-AC2E-7AA510095BEE}" srcOrd="7" destOrd="0" presId="urn:microsoft.com/office/officeart/2005/8/layout/chart3"/>
    <dgm:cxn modelId="{5C394CA2-6934-4AA3-84B1-6924276C0341}" type="presParOf" srcId="{9B355B31-174C-4D2B-880B-05E81E821617}" destId="{D7D77D17-785A-4098-A551-E6768EB0758B}" srcOrd="8" destOrd="0" presId="urn:microsoft.com/office/officeart/2005/8/layout/chart3"/>
    <dgm:cxn modelId="{D8631E4B-AF9A-4A05-AB23-EF34DC030D9D}" type="presParOf" srcId="{9B355B31-174C-4D2B-880B-05E81E821617}" destId="{237C30CD-32FA-4E78-8157-E1A639D9D3E9}" srcOrd="9" destOrd="0" presId="urn:microsoft.com/office/officeart/2005/8/layout/char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E044723-DBBD-4FCA-9006-F8E2FE6AA3D1}"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6B13F9F2-97D6-435A-83B1-F12ACC5A4F85}">
      <dgm:prSet/>
      <dgm:spPr/>
      <dgm:t>
        <a:bodyPr/>
        <a:lstStyle/>
        <a:p>
          <a:r>
            <a:rPr lang="en-GB" dirty="0"/>
            <a:t>Kazakhstan is leading in Asia in putting into place of the implementing instruments (like ETS) to deliver green economic transition and on the NDC. </a:t>
          </a:r>
        </a:p>
      </dgm:t>
    </dgm:pt>
    <dgm:pt modelId="{675619C7-6E26-4B82-BC20-5BB45E3865D2}" type="parTrans" cxnId="{B0697291-5765-4368-942A-4AB3F43B7104}">
      <dgm:prSet/>
      <dgm:spPr/>
      <dgm:t>
        <a:bodyPr/>
        <a:lstStyle/>
        <a:p>
          <a:endParaRPr lang="en-US"/>
        </a:p>
      </dgm:t>
    </dgm:pt>
    <dgm:pt modelId="{9F377AD7-CA59-4DFD-8C5C-315F86C5A005}" type="sibTrans" cxnId="{B0697291-5765-4368-942A-4AB3F43B7104}">
      <dgm:prSet/>
      <dgm:spPr/>
      <dgm:t>
        <a:bodyPr/>
        <a:lstStyle/>
        <a:p>
          <a:endParaRPr lang="en-US"/>
        </a:p>
      </dgm:t>
    </dgm:pt>
    <dgm:pt modelId="{8E790DCF-9537-4C49-8D0A-902E411078D9}">
      <dgm:prSet/>
      <dgm:spPr/>
      <dgm:t>
        <a:bodyPr/>
        <a:lstStyle/>
        <a:p>
          <a:r>
            <a:rPr lang="en-GB" dirty="0"/>
            <a:t>Further complete the Green Economy Legislative Legislation by </a:t>
          </a:r>
          <a:r>
            <a:rPr lang="en-GB" b="1" dirty="0"/>
            <a:t>adopting the necessary related secondary legal acts </a:t>
          </a:r>
          <a:r>
            <a:rPr lang="en-GB" dirty="0"/>
            <a:t>and expand the GE concept to include Green Financing and Adaptation</a:t>
          </a:r>
        </a:p>
      </dgm:t>
    </dgm:pt>
    <dgm:pt modelId="{C4EDDADC-2A62-4D8A-8D57-8914D90A0927}" type="parTrans" cxnId="{3E55D4B9-484D-4C61-B61C-D513118D7216}">
      <dgm:prSet/>
      <dgm:spPr/>
      <dgm:t>
        <a:bodyPr/>
        <a:lstStyle/>
        <a:p>
          <a:endParaRPr lang="en-US"/>
        </a:p>
      </dgm:t>
    </dgm:pt>
    <dgm:pt modelId="{A34F0DAF-197E-4AB7-928D-285ED3811492}" type="sibTrans" cxnId="{3E55D4B9-484D-4C61-B61C-D513118D7216}">
      <dgm:prSet/>
      <dgm:spPr/>
      <dgm:t>
        <a:bodyPr/>
        <a:lstStyle/>
        <a:p>
          <a:endParaRPr lang="en-US"/>
        </a:p>
      </dgm:t>
    </dgm:pt>
    <dgm:pt modelId="{DF584FC3-E2A3-4C03-A45F-110776824137}">
      <dgm:prSet/>
      <dgm:spPr/>
      <dgm:t>
        <a:bodyPr/>
        <a:lstStyle/>
        <a:p>
          <a:r>
            <a:rPr lang="en-GB" dirty="0"/>
            <a:t>Make sure that the ETS, RE and EE legislative framework remain operational, and are further improved based on actual operations. </a:t>
          </a:r>
        </a:p>
      </dgm:t>
    </dgm:pt>
    <dgm:pt modelId="{8A411B35-5EDC-4F42-87C2-EFDF03F59DAA}" type="parTrans" cxnId="{E55447A1-1077-424D-8450-613BEC3126D9}">
      <dgm:prSet/>
      <dgm:spPr/>
      <dgm:t>
        <a:bodyPr/>
        <a:lstStyle/>
        <a:p>
          <a:endParaRPr lang="en-US"/>
        </a:p>
      </dgm:t>
    </dgm:pt>
    <dgm:pt modelId="{A0E397BA-6115-49E2-80DB-945CE35F7192}" type="sibTrans" cxnId="{E55447A1-1077-424D-8450-613BEC3126D9}">
      <dgm:prSet/>
      <dgm:spPr/>
      <dgm:t>
        <a:bodyPr/>
        <a:lstStyle/>
        <a:p>
          <a:endParaRPr lang="en-US"/>
        </a:p>
      </dgm:t>
    </dgm:pt>
    <dgm:pt modelId="{C2F93757-CA1C-4B9C-B022-DBBB1D93743A}">
      <dgm:prSet/>
      <dgm:spPr/>
      <dgm:t>
        <a:bodyPr/>
        <a:lstStyle/>
        <a:p>
          <a:r>
            <a:rPr lang="en-GB" dirty="0"/>
            <a:t>Ensure adequate resourcing by investing in staff resources that further plan and progress secondary legislation.</a:t>
          </a:r>
        </a:p>
      </dgm:t>
    </dgm:pt>
    <dgm:pt modelId="{D5F3DA92-30E1-4CDC-B976-1DF821A6BE22}" type="parTrans" cxnId="{84DD5260-AE46-4B11-A0F8-7DFAD3FD2656}">
      <dgm:prSet/>
      <dgm:spPr/>
      <dgm:t>
        <a:bodyPr/>
        <a:lstStyle/>
        <a:p>
          <a:endParaRPr lang="en-US"/>
        </a:p>
      </dgm:t>
    </dgm:pt>
    <dgm:pt modelId="{9C802A1C-7553-496F-B308-FB319DBA67FA}" type="sibTrans" cxnId="{84DD5260-AE46-4B11-A0F8-7DFAD3FD2656}">
      <dgm:prSet/>
      <dgm:spPr/>
      <dgm:t>
        <a:bodyPr/>
        <a:lstStyle/>
        <a:p>
          <a:endParaRPr lang="en-US"/>
        </a:p>
      </dgm:t>
    </dgm:pt>
    <dgm:pt modelId="{4FB2E611-B8EA-46AD-9DF3-1B2C9AECA794}">
      <dgm:prSet/>
      <dgm:spPr/>
      <dgm:t>
        <a:bodyPr/>
        <a:lstStyle/>
        <a:p>
          <a:r>
            <a:rPr lang="en-GB"/>
            <a:t>Showcase results at the upcoming Future Energy Expo’17 and subsequent climate conferences under the Paris Agreement. </a:t>
          </a:r>
        </a:p>
      </dgm:t>
    </dgm:pt>
    <dgm:pt modelId="{8B6DEC82-B055-40A2-A8A5-510791C4FAC5}" type="parTrans" cxnId="{FC792876-DAB5-40A3-96BF-C5A3E0274EA8}">
      <dgm:prSet/>
      <dgm:spPr/>
      <dgm:t>
        <a:bodyPr/>
        <a:lstStyle/>
        <a:p>
          <a:endParaRPr lang="en-US"/>
        </a:p>
      </dgm:t>
    </dgm:pt>
    <dgm:pt modelId="{090A8A91-B2DE-4ADD-8F54-1C78AD647D99}" type="sibTrans" cxnId="{FC792876-DAB5-40A3-96BF-C5A3E0274EA8}">
      <dgm:prSet/>
      <dgm:spPr/>
      <dgm:t>
        <a:bodyPr/>
        <a:lstStyle/>
        <a:p>
          <a:endParaRPr lang="en-US"/>
        </a:p>
      </dgm:t>
    </dgm:pt>
    <dgm:pt modelId="{708BABAD-EFC7-4F7B-836B-9FCDD956D861}" type="pres">
      <dgm:prSet presAssocID="{1E044723-DBBD-4FCA-9006-F8E2FE6AA3D1}" presName="linear" presStyleCnt="0">
        <dgm:presLayoutVars>
          <dgm:animLvl val="lvl"/>
          <dgm:resizeHandles val="exact"/>
        </dgm:presLayoutVars>
      </dgm:prSet>
      <dgm:spPr/>
      <dgm:t>
        <a:bodyPr/>
        <a:lstStyle/>
        <a:p>
          <a:endParaRPr lang="ru-RU"/>
        </a:p>
      </dgm:t>
    </dgm:pt>
    <dgm:pt modelId="{CA37BA2B-792D-4B5B-ABFD-CFAFB36C509A}" type="pres">
      <dgm:prSet presAssocID="{6B13F9F2-97D6-435A-83B1-F12ACC5A4F85}" presName="parentText" presStyleLbl="node1" presStyleIdx="0" presStyleCnt="5">
        <dgm:presLayoutVars>
          <dgm:chMax val="0"/>
          <dgm:bulletEnabled val="1"/>
        </dgm:presLayoutVars>
      </dgm:prSet>
      <dgm:spPr/>
      <dgm:t>
        <a:bodyPr/>
        <a:lstStyle/>
        <a:p>
          <a:endParaRPr lang="ru-RU"/>
        </a:p>
      </dgm:t>
    </dgm:pt>
    <dgm:pt modelId="{DB7C4804-8E17-44DC-BC9C-DAF14C8E6C66}" type="pres">
      <dgm:prSet presAssocID="{9F377AD7-CA59-4DFD-8C5C-315F86C5A005}" presName="spacer" presStyleCnt="0"/>
      <dgm:spPr/>
    </dgm:pt>
    <dgm:pt modelId="{BF79B282-3FCB-4D4E-B0D6-D9FC65D37607}" type="pres">
      <dgm:prSet presAssocID="{8E790DCF-9537-4C49-8D0A-902E411078D9}" presName="parentText" presStyleLbl="node1" presStyleIdx="1" presStyleCnt="5">
        <dgm:presLayoutVars>
          <dgm:chMax val="0"/>
          <dgm:bulletEnabled val="1"/>
        </dgm:presLayoutVars>
      </dgm:prSet>
      <dgm:spPr/>
      <dgm:t>
        <a:bodyPr/>
        <a:lstStyle/>
        <a:p>
          <a:endParaRPr lang="ru-RU"/>
        </a:p>
      </dgm:t>
    </dgm:pt>
    <dgm:pt modelId="{63524E8E-203E-4BF2-A789-AC24EF316461}" type="pres">
      <dgm:prSet presAssocID="{A34F0DAF-197E-4AB7-928D-285ED3811492}" presName="spacer" presStyleCnt="0"/>
      <dgm:spPr/>
    </dgm:pt>
    <dgm:pt modelId="{BE67838A-3532-4AB7-9172-3485B770A542}" type="pres">
      <dgm:prSet presAssocID="{DF584FC3-E2A3-4C03-A45F-110776824137}" presName="parentText" presStyleLbl="node1" presStyleIdx="2" presStyleCnt="5">
        <dgm:presLayoutVars>
          <dgm:chMax val="0"/>
          <dgm:bulletEnabled val="1"/>
        </dgm:presLayoutVars>
      </dgm:prSet>
      <dgm:spPr/>
      <dgm:t>
        <a:bodyPr/>
        <a:lstStyle/>
        <a:p>
          <a:endParaRPr lang="ru-RU"/>
        </a:p>
      </dgm:t>
    </dgm:pt>
    <dgm:pt modelId="{A47B0835-10BF-43BB-8064-9D8E12DDE826}" type="pres">
      <dgm:prSet presAssocID="{A0E397BA-6115-49E2-80DB-945CE35F7192}" presName="spacer" presStyleCnt="0"/>
      <dgm:spPr/>
    </dgm:pt>
    <dgm:pt modelId="{3B53736A-BCD1-4A71-BBE3-C8BE7138171C}" type="pres">
      <dgm:prSet presAssocID="{C2F93757-CA1C-4B9C-B022-DBBB1D93743A}" presName="parentText" presStyleLbl="node1" presStyleIdx="3" presStyleCnt="5">
        <dgm:presLayoutVars>
          <dgm:chMax val="0"/>
          <dgm:bulletEnabled val="1"/>
        </dgm:presLayoutVars>
      </dgm:prSet>
      <dgm:spPr/>
      <dgm:t>
        <a:bodyPr/>
        <a:lstStyle/>
        <a:p>
          <a:endParaRPr lang="ru-RU"/>
        </a:p>
      </dgm:t>
    </dgm:pt>
    <dgm:pt modelId="{EAF5BEC1-6C53-4837-94F5-E5C2C66BC54B}" type="pres">
      <dgm:prSet presAssocID="{9C802A1C-7553-496F-B308-FB319DBA67FA}" presName="spacer" presStyleCnt="0"/>
      <dgm:spPr/>
    </dgm:pt>
    <dgm:pt modelId="{417CE527-D169-4E78-95B2-FE2690AE51C0}" type="pres">
      <dgm:prSet presAssocID="{4FB2E611-B8EA-46AD-9DF3-1B2C9AECA794}" presName="parentText" presStyleLbl="node1" presStyleIdx="4" presStyleCnt="5">
        <dgm:presLayoutVars>
          <dgm:chMax val="0"/>
          <dgm:bulletEnabled val="1"/>
        </dgm:presLayoutVars>
      </dgm:prSet>
      <dgm:spPr/>
      <dgm:t>
        <a:bodyPr/>
        <a:lstStyle/>
        <a:p>
          <a:endParaRPr lang="ru-RU"/>
        </a:p>
      </dgm:t>
    </dgm:pt>
  </dgm:ptLst>
  <dgm:cxnLst>
    <dgm:cxn modelId="{B0697291-5765-4368-942A-4AB3F43B7104}" srcId="{1E044723-DBBD-4FCA-9006-F8E2FE6AA3D1}" destId="{6B13F9F2-97D6-435A-83B1-F12ACC5A4F85}" srcOrd="0" destOrd="0" parTransId="{675619C7-6E26-4B82-BC20-5BB45E3865D2}" sibTransId="{9F377AD7-CA59-4DFD-8C5C-315F86C5A005}"/>
    <dgm:cxn modelId="{18E59F75-8353-4220-90B1-4D3AF2CFBA18}" type="presOf" srcId="{8E790DCF-9537-4C49-8D0A-902E411078D9}" destId="{BF79B282-3FCB-4D4E-B0D6-D9FC65D37607}" srcOrd="0" destOrd="0" presId="urn:microsoft.com/office/officeart/2005/8/layout/vList2"/>
    <dgm:cxn modelId="{A2252140-75AE-4182-BF4A-9ECFAE3AF058}" type="presOf" srcId="{6B13F9F2-97D6-435A-83B1-F12ACC5A4F85}" destId="{CA37BA2B-792D-4B5B-ABFD-CFAFB36C509A}" srcOrd="0" destOrd="0" presId="urn:microsoft.com/office/officeart/2005/8/layout/vList2"/>
    <dgm:cxn modelId="{9A77511A-1480-47E0-B791-F6A0908E9D42}" type="presOf" srcId="{1E044723-DBBD-4FCA-9006-F8E2FE6AA3D1}" destId="{708BABAD-EFC7-4F7B-836B-9FCDD956D861}" srcOrd="0" destOrd="0" presId="urn:microsoft.com/office/officeart/2005/8/layout/vList2"/>
    <dgm:cxn modelId="{FC792876-DAB5-40A3-96BF-C5A3E0274EA8}" srcId="{1E044723-DBBD-4FCA-9006-F8E2FE6AA3D1}" destId="{4FB2E611-B8EA-46AD-9DF3-1B2C9AECA794}" srcOrd="4" destOrd="0" parTransId="{8B6DEC82-B055-40A2-A8A5-510791C4FAC5}" sibTransId="{090A8A91-B2DE-4ADD-8F54-1C78AD647D99}"/>
    <dgm:cxn modelId="{30A4B368-ED83-42F7-91D9-9F0E412C80ED}" type="presOf" srcId="{DF584FC3-E2A3-4C03-A45F-110776824137}" destId="{BE67838A-3532-4AB7-9172-3485B770A542}" srcOrd="0" destOrd="0" presId="urn:microsoft.com/office/officeart/2005/8/layout/vList2"/>
    <dgm:cxn modelId="{84DD5260-AE46-4B11-A0F8-7DFAD3FD2656}" srcId="{1E044723-DBBD-4FCA-9006-F8E2FE6AA3D1}" destId="{C2F93757-CA1C-4B9C-B022-DBBB1D93743A}" srcOrd="3" destOrd="0" parTransId="{D5F3DA92-30E1-4CDC-B976-1DF821A6BE22}" sibTransId="{9C802A1C-7553-496F-B308-FB319DBA67FA}"/>
    <dgm:cxn modelId="{2D4D984A-AE57-43DD-BD9E-99AB7BD4BAB9}" type="presOf" srcId="{4FB2E611-B8EA-46AD-9DF3-1B2C9AECA794}" destId="{417CE527-D169-4E78-95B2-FE2690AE51C0}" srcOrd="0" destOrd="0" presId="urn:microsoft.com/office/officeart/2005/8/layout/vList2"/>
    <dgm:cxn modelId="{E55447A1-1077-424D-8450-613BEC3126D9}" srcId="{1E044723-DBBD-4FCA-9006-F8E2FE6AA3D1}" destId="{DF584FC3-E2A3-4C03-A45F-110776824137}" srcOrd="2" destOrd="0" parTransId="{8A411B35-5EDC-4F42-87C2-EFDF03F59DAA}" sibTransId="{A0E397BA-6115-49E2-80DB-945CE35F7192}"/>
    <dgm:cxn modelId="{3E55D4B9-484D-4C61-B61C-D513118D7216}" srcId="{1E044723-DBBD-4FCA-9006-F8E2FE6AA3D1}" destId="{8E790DCF-9537-4C49-8D0A-902E411078D9}" srcOrd="1" destOrd="0" parTransId="{C4EDDADC-2A62-4D8A-8D57-8914D90A0927}" sibTransId="{A34F0DAF-197E-4AB7-928D-285ED3811492}"/>
    <dgm:cxn modelId="{50AC85D9-0E3A-4285-A2B1-C4AD6AD45FE5}" type="presOf" srcId="{C2F93757-CA1C-4B9C-B022-DBBB1D93743A}" destId="{3B53736A-BCD1-4A71-BBE3-C8BE7138171C}" srcOrd="0" destOrd="0" presId="urn:microsoft.com/office/officeart/2005/8/layout/vList2"/>
    <dgm:cxn modelId="{698C6171-C715-4542-BF9B-EAF860FE621A}" type="presParOf" srcId="{708BABAD-EFC7-4F7B-836B-9FCDD956D861}" destId="{CA37BA2B-792D-4B5B-ABFD-CFAFB36C509A}" srcOrd="0" destOrd="0" presId="urn:microsoft.com/office/officeart/2005/8/layout/vList2"/>
    <dgm:cxn modelId="{A4CFD61D-CEE7-4914-BBC1-C1C254FF8A11}" type="presParOf" srcId="{708BABAD-EFC7-4F7B-836B-9FCDD956D861}" destId="{DB7C4804-8E17-44DC-BC9C-DAF14C8E6C66}" srcOrd="1" destOrd="0" presId="urn:microsoft.com/office/officeart/2005/8/layout/vList2"/>
    <dgm:cxn modelId="{B9FEED1E-A730-441E-97D5-DCA54FA906E0}" type="presParOf" srcId="{708BABAD-EFC7-4F7B-836B-9FCDD956D861}" destId="{BF79B282-3FCB-4D4E-B0D6-D9FC65D37607}" srcOrd="2" destOrd="0" presId="urn:microsoft.com/office/officeart/2005/8/layout/vList2"/>
    <dgm:cxn modelId="{4F718504-8EBB-4FA4-AC17-70C33A6F933A}" type="presParOf" srcId="{708BABAD-EFC7-4F7B-836B-9FCDD956D861}" destId="{63524E8E-203E-4BF2-A789-AC24EF316461}" srcOrd="3" destOrd="0" presId="urn:microsoft.com/office/officeart/2005/8/layout/vList2"/>
    <dgm:cxn modelId="{B2A5F21F-8EAC-4FDE-AA4D-7A9068C41C1F}" type="presParOf" srcId="{708BABAD-EFC7-4F7B-836B-9FCDD956D861}" destId="{BE67838A-3532-4AB7-9172-3485B770A542}" srcOrd="4" destOrd="0" presId="urn:microsoft.com/office/officeart/2005/8/layout/vList2"/>
    <dgm:cxn modelId="{AAFC53A4-9CBB-4AD1-A64B-AC1C72F4E3B3}" type="presParOf" srcId="{708BABAD-EFC7-4F7B-836B-9FCDD956D861}" destId="{A47B0835-10BF-43BB-8064-9D8E12DDE826}" srcOrd="5" destOrd="0" presId="urn:microsoft.com/office/officeart/2005/8/layout/vList2"/>
    <dgm:cxn modelId="{9CA70772-F9B0-4763-B3D6-5184BB2C04C2}" type="presParOf" srcId="{708BABAD-EFC7-4F7B-836B-9FCDD956D861}" destId="{3B53736A-BCD1-4A71-BBE3-C8BE7138171C}" srcOrd="6" destOrd="0" presId="urn:microsoft.com/office/officeart/2005/8/layout/vList2"/>
    <dgm:cxn modelId="{A50D5D29-839A-4F5F-94EB-F31A282B8C4A}" type="presParOf" srcId="{708BABAD-EFC7-4F7B-836B-9FCDD956D861}" destId="{EAF5BEC1-6C53-4837-94F5-E5C2C66BC54B}" srcOrd="7" destOrd="0" presId="urn:microsoft.com/office/officeart/2005/8/layout/vList2"/>
    <dgm:cxn modelId="{00BBE5B5-DC9B-47DA-A31F-BD9DCC44ED1B}" type="presParOf" srcId="{708BABAD-EFC7-4F7B-836B-9FCDD956D861}" destId="{417CE527-D169-4E78-95B2-FE2690AE51C0}" srcOrd="8"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7CF15BA-B7F7-4F97-9155-A50686B8EB02}"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7881A482-B17C-4130-8D71-39C7447B4BB3}">
      <dgm:prSet/>
      <dgm:spPr/>
      <dgm:t>
        <a:bodyPr/>
        <a:lstStyle/>
        <a:p>
          <a:r>
            <a:rPr lang="en-GB"/>
            <a:t>Kazakh Emissions Trading Scheme</a:t>
          </a:r>
        </a:p>
      </dgm:t>
    </dgm:pt>
    <dgm:pt modelId="{A3A64EA3-9097-4C38-B699-658481334EBF}" type="parTrans" cxnId="{B9085B32-ED84-4711-B2A1-B29B1ABC174F}">
      <dgm:prSet/>
      <dgm:spPr/>
      <dgm:t>
        <a:bodyPr/>
        <a:lstStyle/>
        <a:p>
          <a:endParaRPr lang="en-US"/>
        </a:p>
      </dgm:t>
    </dgm:pt>
    <dgm:pt modelId="{99974FBC-547D-4BC2-8A85-45FBDB4E60BA}" type="sibTrans" cxnId="{B9085B32-ED84-4711-B2A1-B29B1ABC174F}">
      <dgm:prSet/>
      <dgm:spPr/>
      <dgm:t>
        <a:bodyPr/>
        <a:lstStyle/>
        <a:p>
          <a:endParaRPr lang="en-US"/>
        </a:p>
      </dgm:t>
    </dgm:pt>
    <dgm:pt modelId="{9B1DB278-3A3C-41D4-AFDB-B70B54325BF4}">
      <dgm:prSet/>
      <dgm:spPr/>
      <dgm:t>
        <a:bodyPr/>
        <a:lstStyle/>
        <a:p>
          <a:r>
            <a:rPr lang="en-GB" dirty="0"/>
            <a:t>Allocation mechanism to be based on carbon efficient </a:t>
          </a:r>
          <a:r>
            <a:rPr lang="en-GB" b="1" dirty="0"/>
            <a:t>benchmarks</a:t>
          </a:r>
          <a:r>
            <a:rPr lang="en-GB" dirty="0"/>
            <a:t> rewarding climate action.</a:t>
          </a:r>
        </a:p>
      </dgm:t>
    </dgm:pt>
    <dgm:pt modelId="{1AC3CF4C-2CB8-4C5C-9E3D-D908F294B0CD}" type="parTrans" cxnId="{47DACF26-254D-440F-9A54-958E4A1B8D70}">
      <dgm:prSet/>
      <dgm:spPr/>
      <dgm:t>
        <a:bodyPr/>
        <a:lstStyle/>
        <a:p>
          <a:endParaRPr lang="en-US"/>
        </a:p>
      </dgm:t>
    </dgm:pt>
    <dgm:pt modelId="{D3EF0441-5042-4FDA-9E8C-95F024EAB894}" type="sibTrans" cxnId="{47DACF26-254D-440F-9A54-958E4A1B8D70}">
      <dgm:prSet/>
      <dgm:spPr/>
      <dgm:t>
        <a:bodyPr/>
        <a:lstStyle/>
        <a:p>
          <a:endParaRPr lang="en-US"/>
        </a:p>
      </dgm:t>
    </dgm:pt>
    <dgm:pt modelId="{C1DE564F-10C6-4DB6-86D5-8670F2F4AC2B}">
      <dgm:prSet/>
      <dgm:spPr/>
      <dgm:t>
        <a:bodyPr/>
        <a:lstStyle/>
        <a:p>
          <a:r>
            <a:rPr lang="en-GB" dirty="0"/>
            <a:t>Establish a </a:t>
          </a:r>
          <a:r>
            <a:rPr lang="en-GB" b="1" dirty="0"/>
            <a:t>GHG emissions authority</a:t>
          </a:r>
          <a:r>
            <a:rPr lang="en-GB" dirty="0"/>
            <a:t> that ensures that the trading can be used in full to ensure cost efficiency.</a:t>
          </a:r>
        </a:p>
      </dgm:t>
    </dgm:pt>
    <dgm:pt modelId="{2BC8B023-5476-43E1-A086-8522A4B8D327}" type="parTrans" cxnId="{F38EC6E0-E409-4FF8-BB38-427BDBDD6D7C}">
      <dgm:prSet/>
      <dgm:spPr/>
      <dgm:t>
        <a:bodyPr/>
        <a:lstStyle/>
        <a:p>
          <a:endParaRPr lang="en-US"/>
        </a:p>
      </dgm:t>
    </dgm:pt>
    <dgm:pt modelId="{7AC2C384-5E5C-4A1D-A70B-7F670E1F302B}" type="sibTrans" cxnId="{F38EC6E0-E409-4FF8-BB38-427BDBDD6D7C}">
      <dgm:prSet/>
      <dgm:spPr/>
      <dgm:t>
        <a:bodyPr/>
        <a:lstStyle/>
        <a:p>
          <a:endParaRPr lang="en-US"/>
        </a:p>
      </dgm:t>
    </dgm:pt>
    <dgm:pt modelId="{BE209244-3E66-4AE5-8688-E52B7461D18A}">
      <dgm:prSet/>
      <dgm:spPr/>
      <dgm:t>
        <a:bodyPr/>
        <a:lstStyle/>
        <a:p>
          <a:r>
            <a:rPr lang="en-GB" dirty="0"/>
            <a:t>Ensure that regulations are closely </a:t>
          </a:r>
          <a:r>
            <a:rPr lang="en-GB" b="1" dirty="0"/>
            <a:t>aligned</a:t>
          </a:r>
          <a:r>
            <a:rPr lang="en-GB" dirty="0"/>
            <a:t> with international developments in EU and China, so to prepare for future linking of systems.</a:t>
          </a:r>
        </a:p>
      </dgm:t>
    </dgm:pt>
    <dgm:pt modelId="{DE62CEC4-0106-4853-AD7D-6E93B6FB7A92}" type="parTrans" cxnId="{968BD668-1694-474D-815E-2A3622489455}">
      <dgm:prSet/>
      <dgm:spPr/>
      <dgm:t>
        <a:bodyPr/>
        <a:lstStyle/>
        <a:p>
          <a:endParaRPr lang="en-US"/>
        </a:p>
      </dgm:t>
    </dgm:pt>
    <dgm:pt modelId="{8379A5B9-CCC5-435E-AE83-4009BA03E3A4}" type="sibTrans" cxnId="{968BD668-1694-474D-815E-2A3622489455}">
      <dgm:prSet/>
      <dgm:spPr/>
      <dgm:t>
        <a:bodyPr/>
        <a:lstStyle/>
        <a:p>
          <a:endParaRPr lang="en-US"/>
        </a:p>
      </dgm:t>
    </dgm:pt>
    <dgm:pt modelId="{06FE6332-0FFC-4B08-ADE7-65F4A7A6FEB6}">
      <dgm:prSet/>
      <dgm:spPr/>
      <dgm:t>
        <a:bodyPr/>
        <a:lstStyle/>
        <a:p>
          <a:r>
            <a:rPr lang="en-GB" dirty="0"/>
            <a:t>Ensure that due consideration is given to </a:t>
          </a:r>
          <a:r>
            <a:rPr lang="en-GB" b="1" dirty="0"/>
            <a:t>overlapping</a:t>
          </a:r>
          <a:r>
            <a:rPr lang="en-GB" dirty="0"/>
            <a:t> policies.</a:t>
          </a:r>
        </a:p>
      </dgm:t>
    </dgm:pt>
    <dgm:pt modelId="{A40686E1-AEF4-4A9B-AF1D-31D6869D9C66}" type="parTrans" cxnId="{E245B90E-495F-4351-8565-C4D0938C6C57}">
      <dgm:prSet/>
      <dgm:spPr/>
      <dgm:t>
        <a:bodyPr/>
        <a:lstStyle/>
        <a:p>
          <a:endParaRPr lang="en-US"/>
        </a:p>
      </dgm:t>
    </dgm:pt>
    <dgm:pt modelId="{08D60AD1-AAC5-4431-87F1-5E6DB9CD8474}" type="sibTrans" cxnId="{E245B90E-495F-4351-8565-C4D0938C6C57}">
      <dgm:prSet/>
      <dgm:spPr/>
      <dgm:t>
        <a:bodyPr/>
        <a:lstStyle/>
        <a:p>
          <a:endParaRPr lang="en-US"/>
        </a:p>
      </dgm:t>
    </dgm:pt>
    <dgm:pt modelId="{EDC0B8D3-F408-4DD8-8D49-D10DA7F4A46E}">
      <dgm:prSet/>
      <dgm:spPr/>
      <dgm:t>
        <a:bodyPr/>
        <a:lstStyle/>
        <a:p>
          <a:r>
            <a:rPr lang="en-GB"/>
            <a:t>Renewable Energy</a:t>
          </a:r>
        </a:p>
      </dgm:t>
    </dgm:pt>
    <dgm:pt modelId="{BA5AF4CF-B4B3-4B9E-8D0B-51E7F5E154BB}" type="parTrans" cxnId="{2DC7A1AD-8555-4273-82F8-B902915519C0}">
      <dgm:prSet/>
      <dgm:spPr/>
      <dgm:t>
        <a:bodyPr/>
        <a:lstStyle/>
        <a:p>
          <a:endParaRPr lang="en-US"/>
        </a:p>
      </dgm:t>
    </dgm:pt>
    <dgm:pt modelId="{987E345C-6D0A-4229-A621-B01EB0ECD28C}" type="sibTrans" cxnId="{2DC7A1AD-8555-4273-82F8-B902915519C0}">
      <dgm:prSet/>
      <dgm:spPr/>
      <dgm:t>
        <a:bodyPr/>
        <a:lstStyle/>
        <a:p>
          <a:endParaRPr lang="en-US"/>
        </a:p>
      </dgm:t>
    </dgm:pt>
    <dgm:pt modelId="{E3E9EA6D-3648-4B99-B452-A4E251DE42BD}">
      <dgm:prSet/>
      <dgm:spPr/>
      <dgm:t>
        <a:bodyPr/>
        <a:lstStyle/>
        <a:p>
          <a:r>
            <a:rPr lang="en-GB" dirty="0"/>
            <a:t>Ensure the </a:t>
          </a:r>
          <a:r>
            <a:rPr lang="en-GB" dirty="0" err="1"/>
            <a:t>FiT</a:t>
          </a:r>
          <a:r>
            <a:rPr lang="en-GB" dirty="0"/>
            <a:t> is </a:t>
          </a:r>
          <a:r>
            <a:rPr lang="en-GB" b="1" dirty="0"/>
            <a:t>maintained</a:t>
          </a:r>
          <a:r>
            <a:rPr lang="en-GB" dirty="0"/>
            <a:t> to leverage the initial investments in renewable energy market development, ensuring suppliers and companies can invest in the market development. </a:t>
          </a:r>
        </a:p>
      </dgm:t>
    </dgm:pt>
    <dgm:pt modelId="{AF6D3899-45D2-4CEE-A49D-3CBD842044F3}" type="parTrans" cxnId="{D032DFFA-550D-48C9-A7E5-974C014D8509}">
      <dgm:prSet/>
      <dgm:spPr/>
      <dgm:t>
        <a:bodyPr/>
        <a:lstStyle/>
        <a:p>
          <a:endParaRPr lang="en-US"/>
        </a:p>
      </dgm:t>
    </dgm:pt>
    <dgm:pt modelId="{8AFAF89C-DE7E-4C14-A1C8-FE4C28D5E5F8}" type="sibTrans" cxnId="{D032DFFA-550D-48C9-A7E5-974C014D8509}">
      <dgm:prSet/>
      <dgm:spPr/>
      <dgm:t>
        <a:bodyPr/>
        <a:lstStyle/>
        <a:p>
          <a:endParaRPr lang="en-US"/>
        </a:p>
      </dgm:t>
    </dgm:pt>
    <dgm:pt modelId="{AA26001C-F5A1-45E6-9E71-C3A272045CCF}">
      <dgm:prSet/>
      <dgm:spPr/>
      <dgm:t>
        <a:bodyPr/>
        <a:lstStyle/>
        <a:p>
          <a:r>
            <a:rPr lang="en-GB"/>
            <a:t>Energy Efficiency</a:t>
          </a:r>
        </a:p>
      </dgm:t>
    </dgm:pt>
    <dgm:pt modelId="{77559261-0226-44FC-8F5D-DAA1A5CD37C1}" type="parTrans" cxnId="{3630E67C-3771-4E6A-941B-AE8687ABF182}">
      <dgm:prSet/>
      <dgm:spPr/>
      <dgm:t>
        <a:bodyPr/>
        <a:lstStyle/>
        <a:p>
          <a:endParaRPr lang="en-US"/>
        </a:p>
      </dgm:t>
    </dgm:pt>
    <dgm:pt modelId="{1B98CB47-4381-4A0D-B450-393884922F70}" type="sibTrans" cxnId="{3630E67C-3771-4E6A-941B-AE8687ABF182}">
      <dgm:prSet/>
      <dgm:spPr/>
      <dgm:t>
        <a:bodyPr/>
        <a:lstStyle/>
        <a:p>
          <a:endParaRPr lang="en-US"/>
        </a:p>
      </dgm:t>
    </dgm:pt>
    <dgm:pt modelId="{7BCCDD8E-E884-4730-A483-2D3399064A55}">
      <dgm:prSet/>
      <dgm:spPr/>
      <dgm:t>
        <a:bodyPr/>
        <a:lstStyle/>
        <a:p>
          <a:r>
            <a:rPr lang="en-GB" dirty="0"/>
            <a:t>Allocate sufficient carbon budget to domestic carbon projects, and build a </a:t>
          </a:r>
          <a:r>
            <a:rPr lang="en-GB" b="1" dirty="0"/>
            <a:t>carbon credit supply line</a:t>
          </a:r>
          <a:r>
            <a:rPr lang="en-GB" dirty="0"/>
            <a:t>.  </a:t>
          </a:r>
        </a:p>
      </dgm:t>
    </dgm:pt>
    <dgm:pt modelId="{2DCBF030-87FF-4AFF-838A-49CBCC994F72}" type="parTrans" cxnId="{1EE4C137-29E1-4766-AB66-100182251D10}">
      <dgm:prSet/>
      <dgm:spPr/>
      <dgm:t>
        <a:bodyPr/>
        <a:lstStyle/>
        <a:p>
          <a:endParaRPr lang="en-US"/>
        </a:p>
      </dgm:t>
    </dgm:pt>
    <dgm:pt modelId="{CADA5131-F36A-45F9-ABF7-72C00576E5FA}" type="sibTrans" cxnId="{1EE4C137-29E1-4766-AB66-100182251D10}">
      <dgm:prSet/>
      <dgm:spPr/>
      <dgm:t>
        <a:bodyPr/>
        <a:lstStyle/>
        <a:p>
          <a:endParaRPr lang="en-US"/>
        </a:p>
      </dgm:t>
    </dgm:pt>
    <dgm:pt modelId="{E03A1E8C-B725-4333-B1CD-20826C80FF59}">
      <dgm:prSet/>
      <dgm:spPr/>
      <dgm:t>
        <a:bodyPr/>
        <a:lstStyle/>
        <a:p>
          <a:r>
            <a:rPr lang="en-GB" dirty="0"/>
            <a:t>Ensure </a:t>
          </a:r>
          <a:r>
            <a:rPr lang="en-GB" b="1" dirty="0"/>
            <a:t>disclosure</a:t>
          </a:r>
          <a:r>
            <a:rPr lang="en-GB" dirty="0"/>
            <a:t> of the carbon price. </a:t>
          </a:r>
        </a:p>
      </dgm:t>
    </dgm:pt>
    <dgm:pt modelId="{97CF3631-58DC-480A-8D5F-3BBB25FBA344}" type="parTrans" cxnId="{6278C68A-C6B8-4CE7-85BD-E538CD8E6644}">
      <dgm:prSet/>
      <dgm:spPr/>
      <dgm:t>
        <a:bodyPr/>
        <a:lstStyle/>
        <a:p>
          <a:endParaRPr lang="en-US"/>
        </a:p>
      </dgm:t>
    </dgm:pt>
    <dgm:pt modelId="{04E49658-CAFA-4597-B522-62BD1F5A16C6}" type="sibTrans" cxnId="{6278C68A-C6B8-4CE7-85BD-E538CD8E6644}">
      <dgm:prSet/>
      <dgm:spPr/>
      <dgm:t>
        <a:bodyPr/>
        <a:lstStyle/>
        <a:p>
          <a:endParaRPr lang="en-US"/>
        </a:p>
      </dgm:t>
    </dgm:pt>
    <dgm:pt modelId="{4919847A-2376-4C85-AAB6-10A0EA6B2F43}">
      <dgm:prSet/>
      <dgm:spPr/>
      <dgm:t>
        <a:bodyPr/>
        <a:lstStyle/>
        <a:p>
          <a:r>
            <a:rPr lang="en-US" b="1" dirty="0"/>
            <a:t>Avoid red tape and ensure flexibility, </a:t>
          </a:r>
          <a:r>
            <a:rPr lang="en-US" dirty="0"/>
            <a:t>e.g.  installations covered by the K-ETS should be exempt of the mandatory investment obligations under the EE regulation.</a:t>
          </a:r>
        </a:p>
      </dgm:t>
    </dgm:pt>
    <dgm:pt modelId="{9AE3369C-8F24-4234-B31A-8CD604AD456B}" type="parTrans" cxnId="{63968E00-D12D-4D6B-9816-198637358C54}">
      <dgm:prSet/>
      <dgm:spPr/>
      <dgm:t>
        <a:bodyPr/>
        <a:lstStyle/>
        <a:p>
          <a:endParaRPr lang="en-US"/>
        </a:p>
      </dgm:t>
    </dgm:pt>
    <dgm:pt modelId="{E99ABFD6-9E4D-4F3B-B1CF-4EBC3526DCD3}" type="sibTrans" cxnId="{63968E00-D12D-4D6B-9816-198637358C54}">
      <dgm:prSet/>
      <dgm:spPr/>
      <dgm:t>
        <a:bodyPr/>
        <a:lstStyle/>
        <a:p>
          <a:endParaRPr lang="en-US"/>
        </a:p>
      </dgm:t>
    </dgm:pt>
    <dgm:pt modelId="{38DF20C1-225A-42FB-998A-2FA483567753}">
      <dgm:prSet/>
      <dgm:spPr/>
      <dgm:t>
        <a:bodyPr/>
        <a:lstStyle/>
        <a:p>
          <a:r>
            <a:rPr lang="en-GB" b="1" dirty="0"/>
            <a:t>Strong signal on restart </a:t>
          </a:r>
          <a:r>
            <a:rPr lang="en-GB" dirty="0"/>
            <a:t>of the ETS is needed, including firm timeline for improvement actions. </a:t>
          </a:r>
        </a:p>
      </dgm:t>
    </dgm:pt>
    <dgm:pt modelId="{771316C5-14AD-400A-8D39-27F64D13BA58}" type="parTrans" cxnId="{DCD60D95-2CC1-4831-8E32-9C9C382DD4F4}">
      <dgm:prSet/>
      <dgm:spPr/>
      <dgm:t>
        <a:bodyPr/>
        <a:lstStyle/>
        <a:p>
          <a:endParaRPr lang="en-US"/>
        </a:p>
      </dgm:t>
    </dgm:pt>
    <dgm:pt modelId="{83585901-8B58-448F-B4E3-0902A70BB435}" type="sibTrans" cxnId="{DCD60D95-2CC1-4831-8E32-9C9C382DD4F4}">
      <dgm:prSet/>
      <dgm:spPr/>
      <dgm:t>
        <a:bodyPr/>
        <a:lstStyle/>
        <a:p>
          <a:endParaRPr lang="en-US"/>
        </a:p>
      </dgm:t>
    </dgm:pt>
    <dgm:pt modelId="{3E7EF6EB-7D70-45AB-B09C-6C83F180467F}">
      <dgm:prSet/>
      <dgm:spPr/>
      <dgm:t>
        <a:bodyPr/>
        <a:lstStyle/>
        <a:p>
          <a:r>
            <a:rPr lang="en-US" altLang="en-US" dirty="0"/>
            <a:t>Financial sustainability of the </a:t>
          </a:r>
          <a:r>
            <a:rPr lang="en-US" altLang="en-US" b="1" dirty="0"/>
            <a:t>Financial Centre </a:t>
          </a:r>
          <a:r>
            <a:rPr lang="en-US" altLang="en-US" b="0" dirty="0"/>
            <a:t>for </a:t>
          </a:r>
          <a:r>
            <a:rPr lang="en-US" altLang="en-US" b="0" dirty="0" err="1"/>
            <a:t>FiT</a:t>
          </a:r>
          <a:r>
            <a:rPr lang="en-US" altLang="en-US" b="0" dirty="0"/>
            <a:t> clearance</a:t>
          </a:r>
          <a:endParaRPr lang="en-GB" dirty="0"/>
        </a:p>
      </dgm:t>
    </dgm:pt>
    <dgm:pt modelId="{2F0AC561-E3FC-4C91-8CFA-683ECF83B3DC}" type="parTrans" cxnId="{AB0863DE-EFB0-4BE8-BD8A-2176582F555B}">
      <dgm:prSet/>
      <dgm:spPr/>
      <dgm:t>
        <a:bodyPr/>
        <a:lstStyle/>
        <a:p>
          <a:endParaRPr lang="en-US"/>
        </a:p>
      </dgm:t>
    </dgm:pt>
    <dgm:pt modelId="{779F86CE-27EC-49ED-9429-E77C59FABF45}" type="sibTrans" cxnId="{AB0863DE-EFB0-4BE8-BD8A-2176582F555B}">
      <dgm:prSet/>
      <dgm:spPr/>
      <dgm:t>
        <a:bodyPr/>
        <a:lstStyle/>
        <a:p>
          <a:endParaRPr lang="en-US"/>
        </a:p>
      </dgm:t>
    </dgm:pt>
    <dgm:pt modelId="{65918094-6CF1-4886-9F1A-E5ADA1F1CA52}">
      <dgm:prSet/>
      <dgm:spPr/>
      <dgm:t>
        <a:bodyPr/>
        <a:lstStyle/>
        <a:p>
          <a:r>
            <a:rPr lang="en-GB" altLang="en-US" dirty="0"/>
            <a:t>Develop the necessary secondary legal acts to put in place a system for the </a:t>
          </a:r>
          <a:r>
            <a:rPr lang="en-GB" altLang="en-US" b="1" dirty="0"/>
            <a:t>indexation of </a:t>
          </a:r>
          <a:r>
            <a:rPr lang="en-GB" altLang="en-US" b="1" dirty="0" err="1"/>
            <a:t>FiTs</a:t>
          </a:r>
          <a:r>
            <a:rPr lang="en-GB" altLang="en-US" b="1" dirty="0"/>
            <a:t> </a:t>
          </a:r>
          <a:r>
            <a:rPr lang="en-GB" altLang="en-US" dirty="0"/>
            <a:t>to changes in the exchange rate</a:t>
          </a:r>
          <a:endParaRPr lang="en-GB" dirty="0"/>
        </a:p>
      </dgm:t>
    </dgm:pt>
    <dgm:pt modelId="{860D026B-1A36-40D0-A5AD-F9091ECE400C}" type="parTrans" cxnId="{8C100B9F-663F-4973-B18E-897EDF842434}">
      <dgm:prSet/>
      <dgm:spPr/>
      <dgm:t>
        <a:bodyPr/>
        <a:lstStyle/>
        <a:p>
          <a:endParaRPr lang="en-US"/>
        </a:p>
      </dgm:t>
    </dgm:pt>
    <dgm:pt modelId="{4FEA9154-934C-4E51-8255-ABDFA0B4A151}" type="sibTrans" cxnId="{8C100B9F-663F-4973-B18E-897EDF842434}">
      <dgm:prSet/>
      <dgm:spPr/>
      <dgm:t>
        <a:bodyPr/>
        <a:lstStyle/>
        <a:p>
          <a:endParaRPr lang="en-US"/>
        </a:p>
      </dgm:t>
    </dgm:pt>
    <dgm:pt modelId="{34AE4CF8-6058-45A9-BC08-90B3DBE99DF1}">
      <dgm:prSet/>
      <dgm:spPr/>
      <dgm:t>
        <a:bodyPr/>
        <a:lstStyle/>
        <a:p>
          <a:r>
            <a:rPr lang="en-US" altLang="en-US" dirty="0"/>
            <a:t>Grid connection regulations should consider the </a:t>
          </a:r>
          <a:r>
            <a:rPr lang="en-US" altLang="en-US" b="1" dirty="0"/>
            <a:t>specifics of RES projects</a:t>
          </a:r>
          <a:r>
            <a:rPr lang="en-US" altLang="en-US" dirty="0"/>
            <a:t>.</a:t>
          </a:r>
          <a:endParaRPr lang="en-GB" dirty="0"/>
        </a:p>
      </dgm:t>
    </dgm:pt>
    <dgm:pt modelId="{736C8BFE-5AB8-45F5-8C7E-65E839A1821E}" type="parTrans" cxnId="{896ABA9A-B216-49C7-B1C8-BF52E96FC2AA}">
      <dgm:prSet/>
      <dgm:spPr/>
      <dgm:t>
        <a:bodyPr/>
        <a:lstStyle/>
        <a:p>
          <a:endParaRPr lang="en-US"/>
        </a:p>
      </dgm:t>
    </dgm:pt>
    <dgm:pt modelId="{0D639427-421E-41D6-B62D-F6A89C08E71A}" type="sibTrans" cxnId="{896ABA9A-B216-49C7-B1C8-BF52E96FC2AA}">
      <dgm:prSet/>
      <dgm:spPr/>
      <dgm:t>
        <a:bodyPr/>
        <a:lstStyle/>
        <a:p>
          <a:endParaRPr lang="en-US"/>
        </a:p>
      </dgm:t>
    </dgm:pt>
    <dgm:pt modelId="{D36FB8C4-A9AD-46F8-9D48-BBD28B76EB37}">
      <dgm:prSet/>
      <dgm:spPr/>
      <dgm:t>
        <a:bodyPr/>
        <a:lstStyle/>
        <a:p>
          <a:r>
            <a:rPr lang="en-GB" b="1" dirty="0"/>
            <a:t>Ensure due consideration of proposed changes by IFIs/Donors.</a:t>
          </a:r>
        </a:p>
      </dgm:t>
    </dgm:pt>
    <dgm:pt modelId="{24D74961-5B88-4EFC-A7A4-C026F01CCC04}" type="parTrans" cxnId="{22AD2A3A-D894-42EC-B6EB-3CF7162E70B3}">
      <dgm:prSet/>
      <dgm:spPr/>
      <dgm:t>
        <a:bodyPr/>
        <a:lstStyle/>
        <a:p>
          <a:endParaRPr lang="en-US"/>
        </a:p>
      </dgm:t>
    </dgm:pt>
    <dgm:pt modelId="{4A6E6C17-3ACF-477E-9379-FD976ADE8369}" type="sibTrans" cxnId="{22AD2A3A-D894-42EC-B6EB-3CF7162E70B3}">
      <dgm:prSet/>
      <dgm:spPr/>
      <dgm:t>
        <a:bodyPr/>
        <a:lstStyle/>
        <a:p>
          <a:endParaRPr lang="en-US"/>
        </a:p>
      </dgm:t>
    </dgm:pt>
    <dgm:pt modelId="{1CF3A518-67D9-4799-A9CD-109512AC326D}">
      <dgm:prSet/>
      <dgm:spPr/>
      <dgm:t>
        <a:bodyPr/>
        <a:lstStyle/>
        <a:p>
          <a:r>
            <a:rPr lang="en-GB" dirty="0"/>
            <a:t>Government proceeds to be </a:t>
          </a:r>
          <a:r>
            <a:rPr lang="en-GB" b="1" dirty="0"/>
            <a:t>reinvested</a:t>
          </a:r>
          <a:r>
            <a:rPr lang="en-GB" dirty="0"/>
            <a:t> in technology and affordability </a:t>
          </a:r>
        </a:p>
      </dgm:t>
    </dgm:pt>
    <dgm:pt modelId="{35A238D8-D55A-4023-B760-67C6BE397C14}" type="parTrans" cxnId="{E9AAC10E-412D-4419-9288-EC86F07505A2}">
      <dgm:prSet/>
      <dgm:spPr/>
      <dgm:t>
        <a:bodyPr/>
        <a:lstStyle/>
        <a:p>
          <a:endParaRPr lang="en-US"/>
        </a:p>
      </dgm:t>
    </dgm:pt>
    <dgm:pt modelId="{59A281F7-A037-4C57-AF8F-3E47E5180445}" type="sibTrans" cxnId="{E9AAC10E-412D-4419-9288-EC86F07505A2}">
      <dgm:prSet/>
      <dgm:spPr/>
      <dgm:t>
        <a:bodyPr/>
        <a:lstStyle/>
        <a:p>
          <a:endParaRPr lang="en-US"/>
        </a:p>
      </dgm:t>
    </dgm:pt>
    <dgm:pt modelId="{7759DB38-D569-494E-B1FB-F6FA928BD422}">
      <dgm:prSet/>
      <dgm:spPr/>
      <dgm:t>
        <a:bodyPr/>
        <a:lstStyle/>
        <a:p>
          <a:endParaRPr lang="en-US" dirty="0"/>
        </a:p>
      </dgm:t>
    </dgm:pt>
    <dgm:pt modelId="{D8AEF7F1-160D-47DF-BBEB-E685F90DBF34}" type="parTrans" cxnId="{A628E5C2-FCA1-4C81-9292-B746A1A25D81}">
      <dgm:prSet/>
      <dgm:spPr/>
      <dgm:t>
        <a:bodyPr/>
        <a:lstStyle/>
        <a:p>
          <a:endParaRPr lang="en-US"/>
        </a:p>
      </dgm:t>
    </dgm:pt>
    <dgm:pt modelId="{0A93ACE4-74BC-4EA9-BA6E-2276C44CF5DC}" type="sibTrans" cxnId="{A628E5C2-FCA1-4C81-9292-B746A1A25D81}">
      <dgm:prSet/>
      <dgm:spPr/>
      <dgm:t>
        <a:bodyPr/>
        <a:lstStyle/>
        <a:p>
          <a:endParaRPr lang="en-US"/>
        </a:p>
      </dgm:t>
    </dgm:pt>
    <dgm:pt modelId="{4B91D806-847B-4162-9ADB-1B6C18A2AD77}">
      <dgm:prSet/>
      <dgm:spPr/>
      <dgm:t>
        <a:bodyPr/>
        <a:lstStyle/>
        <a:p>
          <a:r>
            <a:rPr lang="en-GB" dirty="0"/>
            <a:t>Agreed </a:t>
          </a:r>
          <a:r>
            <a:rPr lang="en-GB" b="1" dirty="0"/>
            <a:t>RES target of 3% </a:t>
          </a:r>
          <a:r>
            <a:rPr lang="en-GB" dirty="0"/>
            <a:t>in energy mix by 2020 need to be kept (10% by 2030); </a:t>
          </a:r>
        </a:p>
      </dgm:t>
    </dgm:pt>
    <dgm:pt modelId="{ACEE8E41-B9B1-415D-AA4D-0A8175DB5800}" type="parTrans" cxnId="{702879A6-898E-4DF4-B9C6-52C0C70A9665}">
      <dgm:prSet/>
      <dgm:spPr/>
      <dgm:t>
        <a:bodyPr/>
        <a:lstStyle/>
        <a:p>
          <a:endParaRPr lang="en-US"/>
        </a:p>
      </dgm:t>
    </dgm:pt>
    <dgm:pt modelId="{E6A1C591-9D9E-4D4C-BDF8-815004D1E546}" type="sibTrans" cxnId="{702879A6-898E-4DF4-B9C6-52C0C70A9665}">
      <dgm:prSet/>
      <dgm:spPr/>
      <dgm:t>
        <a:bodyPr/>
        <a:lstStyle/>
        <a:p>
          <a:endParaRPr lang="en-US"/>
        </a:p>
      </dgm:t>
    </dgm:pt>
    <dgm:pt modelId="{45DCB3A3-9029-41BC-8690-CF34EC5143C5}">
      <dgm:prSet/>
      <dgm:spPr/>
      <dgm:t>
        <a:bodyPr/>
        <a:lstStyle/>
        <a:p>
          <a:r>
            <a:rPr lang="en-US" altLang="en-US" dirty="0"/>
            <a:t>Financing sources for grid operator to finance </a:t>
          </a:r>
          <a:r>
            <a:rPr lang="en-US" altLang="en-US" b="1" dirty="0"/>
            <a:t>grid connections</a:t>
          </a:r>
          <a:r>
            <a:rPr lang="en-US" altLang="en-US" dirty="0"/>
            <a:t> for RES projects.</a:t>
          </a:r>
          <a:endParaRPr lang="en-GB" dirty="0"/>
        </a:p>
      </dgm:t>
    </dgm:pt>
    <dgm:pt modelId="{AEDD8E5E-375C-4C92-9FD9-67119D4A4F43}" type="parTrans" cxnId="{E0BB4218-3758-4D71-AF3B-A0E711A09EDD}">
      <dgm:prSet/>
      <dgm:spPr/>
      <dgm:t>
        <a:bodyPr/>
        <a:lstStyle/>
        <a:p>
          <a:endParaRPr lang="en-US"/>
        </a:p>
      </dgm:t>
    </dgm:pt>
    <dgm:pt modelId="{C9FB68D2-404C-4ADE-8A87-3941417BC561}" type="sibTrans" cxnId="{E0BB4218-3758-4D71-AF3B-A0E711A09EDD}">
      <dgm:prSet/>
      <dgm:spPr/>
      <dgm:t>
        <a:bodyPr/>
        <a:lstStyle/>
        <a:p>
          <a:endParaRPr lang="en-US"/>
        </a:p>
      </dgm:t>
    </dgm:pt>
    <dgm:pt modelId="{E0258DB7-7F09-4DFC-82CF-3D55BDD59F23}">
      <dgm:prSet/>
      <dgm:spPr/>
      <dgm:t>
        <a:bodyPr/>
        <a:lstStyle/>
        <a:p>
          <a:r>
            <a:rPr lang="en-GB" dirty="0"/>
            <a:t>Develop </a:t>
          </a:r>
          <a:r>
            <a:rPr lang="en-GB" b="1" dirty="0"/>
            <a:t>standard PPA and grid connection agreement templates</a:t>
          </a:r>
          <a:r>
            <a:rPr lang="en-GB" dirty="0"/>
            <a:t>. </a:t>
          </a:r>
        </a:p>
      </dgm:t>
    </dgm:pt>
    <dgm:pt modelId="{EFC92DAD-8807-429C-9DFA-DB194DCA304C}" type="parTrans" cxnId="{1C725AF0-89B2-4C68-8915-1FE6CBFA4B15}">
      <dgm:prSet/>
      <dgm:spPr/>
      <dgm:t>
        <a:bodyPr/>
        <a:lstStyle/>
        <a:p>
          <a:endParaRPr lang="en-US"/>
        </a:p>
      </dgm:t>
    </dgm:pt>
    <dgm:pt modelId="{66A9E2D3-F792-4AC0-8D65-1C4A8084C54D}" type="sibTrans" cxnId="{1C725AF0-89B2-4C68-8915-1FE6CBFA4B15}">
      <dgm:prSet/>
      <dgm:spPr/>
      <dgm:t>
        <a:bodyPr/>
        <a:lstStyle/>
        <a:p>
          <a:endParaRPr lang="en-US"/>
        </a:p>
      </dgm:t>
    </dgm:pt>
    <dgm:pt modelId="{11298D91-E748-4C93-82E2-199E5EBCA1A3}">
      <dgm:prSet/>
      <dgm:spPr/>
      <dgm:t>
        <a:bodyPr/>
        <a:lstStyle/>
        <a:p>
          <a:r>
            <a:rPr lang="en-GB" dirty="0"/>
            <a:t>Start working on a market based RES support regulations for the medium term, e.g. through </a:t>
          </a:r>
          <a:r>
            <a:rPr lang="en-GB" b="1" dirty="0"/>
            <a:t>auctioning</a:t>
          </a:r>
          <a:r>
            <a:rPr lang="en-GB" dirty="0"/>
            <a:t>. </a:t>
          </a:r>
        </a:p>
      </dgm:t>
    </dgm:pt>
    <dgm:pt modelId="{81CB0C95-EA22-43E9-AFCC-B7A296512B06}" type="parTrans" cxnId="{7897BBE0-D57E-4BA1-A062-FCBCCE432166}">
      <dgm:prSet/>
      <dgm:spPr/>
      <dgm:t>
        <a:bodyPr/>
        <a:lstStyle/>
        <a:p>
          <a:endParaRPr lang="en-US"/>
        </a:p>
      </dgm:t>
    </dgm:pt>
    <dgm:pt modelId="{D032CFF6-81A4-45E0-B47E-FC57B7E4350D}" type="sibTrans" cxnId="{7897BBE0-D57E-4BA1-A062-FCBCCE432166}">
      <dgm:prSet/>
      <dgm:spPr/>
      <dgm:t>
        <a:bodyPr/>
        <a:lstStyle/>
        <a:p>
          <a:endParaRPr lang="en-US"/>
        </a:p>
      </dgm:t>
    </dgm:pt>
    <dgm:pt modelId="{C2416209-C8B7-4227-831A-949C18F4ECDC}">
      <dgm:prSet/>
      <dgm:spPr/>
      <dgm:t>
        <a:bodyPr/>
        <a:lstStyle/>
        <a:p>
          <a:r>
            <a:rPr lang="en-GB" dirty="0"/>
            <a:t>Create a market for </a:t>
          </a:r>
          <a:r>
            <a:rPr lang="en-GB" b="1" dirty="0"/>
            <a:t>Energy Service Companies </a:t>
          </a:r>
          <a:r>
            <a:rPr lang="en-GB" dirty="0"/>
            <a:t>(ESCOs), as a source for non-budgetary, off-balance investments. </a:t>
          </a:r>
          <a:endParaRPr lang="en-US" dirty="0"/>
        </a:p>
      </dgm:t>
    </dgm:pt>
    <dgm:pt modelId="{27C9B401-7EC3-49A0-A573-2816B6E7345E}" type="parTrans" cxnId="{B826FCDE-0BBE-4DB5-ABE5-31FEEDA60FEA}">
      <dgm:prSet/>
      <dgm:spPr/>
      <dgm:t>
        <a:bodyPr/>
        <a:lstStyle/>
        <a:p>
          <a:endParaRPr lang="en-US"/>
        </a:p>
      </dgm:t>
    </dgm:pt>
    <dgm:pt modelId="{3F15FE4E-BC49-4607-AC8C-A352C39570A0}" type="sibTrans" cxnId="{B826FCDE-0BBE-4DB5-ABE5-31FEEDA60FEA}">
      <dgm:prSet/>
      <dgm:spPr/>
      <dgm:t>
        <a:bodyPr/>
        <a:lstStyle/>
        <a:p>
          <a:endParaRPr lang="en-US"/>
        </a:p>
      </dgm:t>
    </dgm:pt>
    <dgm:pt modelId="{4D58F538-C128-4722-9515-96E6A95BC5C3}">
      <dgm:prSet/>
      <dgm:spPr/>
      <dgm:t>
        <a:bodyPr/>
        <a:lstStyle/>
        <a:p>
          <a:r>
            <a:rPr lang="en-US" dirty="0"/>
            <a:t>Develop </a:t>
          </a:r>
          <a:r>
            <a:rPr lang="en-US" b="1" dirty="0"/>
            <a:t>energy efficiency standards and labelling for sectors </a:t>
          </a:r>
          <a:r>
            <a:rPr lang="en-US" dirty="0"/>
            <a:t>not falling under the K-ETS. </a:t>
          </a:r>
        </a:p>
      </dgm:t>
    </dgm:pt>
    <dgm:pt modelId="{7F92336E-1C34-4ED1-B137-0CB6E2A4931F}" type="parTrans" cxnId="{68FB3197-673F-48D2-958D-80412042F7A2}">
      <dgm:prSet/>
      <dgm:spPr/>
      <dgm:t>
        <a:bodyPr/>
        <a:lstStyle/>
        <a:p>
          <a:endParaRPr lang="en-US"/>
        </a:p>
      </dgm:t>
    </dgm:pt>
    <dgm:pt modelId="{FB7033A9-FBB7-4D6A-8EBC-26859F2213A5}" type="sibTrans" cxnId="{68FB3197-673F-48D2-958D-80412042F7A2}">
      <dgm:prSet/>
      <dgm:spPr/>
      <dgm:t>
        <a:bodyPr/>
        <a:lstStyle/>
        <a:p>
          <a:endParaRPr lang="en-US"/>
        </a:p>
      </dgm:t>
    </dgm:pt>
    <dgm:pt modelId="{B854D0B3-D69D-4377-ACB7-90673EF28FED}">
      <dgm:prSet/>
      <dgm:spPr/>
      <dgm:t>
        <a:bodyPr/>
        <a:lstStyle/>
        <a:p>
          <a:r>
            <a:rPr lang="en-GB" dirty="0"/>
            <a:t>There is a continued need for a </a:t>
          </a:r>
          <a:r>
            <a:rPr lang="en-GB" b="1" dirty="0"/>
            <a:t>government mechanism to support energy efficiency investments</a:t>
          </a:r>
          <a:endParaRPr lang="en-US" b="1" dirty="0"/>
        </a:p>
      </dgm:t>
    </dgm:pt>
    <dgm:pt modelId="{6D3B96E1-92AF-4F94-B184-E51AA21512F8}" type="parTrans" cxnId="{C2A4B403-B5C9-4028-90A3-88214E84A1D9}">
      <dgm:prSet/>
      <dgm:spPr/>
      <dgm:t>
        <a:bodyPr/>
        <a:lstStyle/>
        <a:p>
          <a:endParaRPr lang="en-US"/>
        </a:p>
      </dgm:t>
    </dgm:pt>
    <dgm:pt modelId="{8F8ED96C-DECF-4D55-8135-7F18DB477419}" type="sibTrans" cxnId="{C2A4B403-B5C9-4028-90A3-88214E84A1D9}">
      <dgm:prSet/>
      <dgm:spPr/>
      <dgm:t>
        <a:bodyPr/>
        <a:lstStyle/>
        <a:p>
          <a:endParaRPr lang="en-US"/>
        </a:p>
      </dgm:t>
    </dgm:pt>
    <dgm:pt modelId="{2C25D0FF-9B47-4C09-B32A-932DC83D888E}" type="pres">
      <dgm:prSet presAssocID="{27CF15BA-B7F7-4F97-9155-A50686B8EB02}" presName="Name0" presStyleCnt="0">
        <dgm:presLayoutVars>
          <dgm:dir/>
          <dgm:animLvl val="lvl"/>
          <dgm:resizeHandles val="exact"/>
        </dgm:presLayoutVars>
      </dgm:prSet>
      <dgm:spPr/>
      <dgm:t>
        <a:bodyPr/>
        <a:lstStyle/>
        <a:p>
          <a:endParaRPr lang="ru-RU"/>
        </a:p>
      </dgm:t>
    </dgm:pt>
    <dgm:pt modelId="{0C834D52-B781-4581-A5E8-AF3B11DE4169}" type="pres">
      <dgm:prSet presAssocID="{7881A482-B17C-4130-8D71-39C7447B4BB3}" presName="composite" presStyleCnt="0"/>
      <dgm:spPr/>
    </dgm:pt>
    <dgm:pt modelId="{C7B472F8-E99E-433D-A81A-CFFEBAC6A6B1}" type="pres">
      <dgm:prSet presAssocID="{7881A482-B17C-4130-8D71-39C7447B4BB3}" presName="parTx" presStyleLbl="alignNode1" presStyleIdx="0" presStyleCnt="3">
        <dgm:presLayoutVars>
          <dgm:chMax val="0"/>
          <dgm:chPref val="0"/>
          <dgm:bulletEnabled val="1"/>
        </dgm:presLayoutVars>
      </dgm:prSet>
      <dgm:spPr/>
      <dgm:t>
        <a:bodyPr/>
        <a:lstStyle/>
        <a:p>
          <a:endParaRPr lang="ru-RU"/>
        </a:p>
      </dgm:t>
    </dgm:pt>
    <dgm:pt modelId="{1C1018D9-68A4-4E6F-BD28-7DE33CEC217E}" type="pres">
      <dgm:prSet presAssocID="{7881A482-B17C-4130-8D71-39C7447B4BB3}" presName="desTx" presStyleLbl="alignAccFollowNode1" presStyleIdx="0" presStyleCnt="3">
        <dgm:presLayoutVars>
          <dgm:bulletEnabled val="1"/>
        </dgm:presLayoutVars>
      </dgm:prSet>
      <dgm:spPr/>
      <dgm:t>
        <a:bodyPr/>
        <a:lstStyle/>
        <a:p>
          <a:endParaRPr lang="ru-RU"/>
        </a:p>
      </dgm:t>
    </dgm:pt>
    <dgm:pt modelId="{3D4560E8-4FF8-42D8-9797-8D7A55F02186}" type="pres">
      <dgm:prSet presAssocID="{99974FBC-547D-4BC2-8A85-45FBDB4E60BA}" presName="space" presStyleCnt="0"/>
      <dgm:spPr/>
    </dgm:pt>
    <dgm:pt modelId="{C43C60C0-1826-4840-87C5-40FE5AAC40F6}" type="pres">
      <dgm:prSet presAssocID="{EDC0B8D3-F408-4DD8-8D49-D10DA7F4A46E}" presName="composite" presStyleCnt="0"/>
      <dgm:spPr/>
    </dgm:pt>
    <dgm:pt modelId="{BE98D642-5871-4F80-9E15-C75049C1C751}" type="pres">
      <dgm:prSet presAssocID="{EDC0B8D3-F408-4DD8-8D49-D10DA7F4A46E}" presName="parTx" presStyleLbl="alignNode1" presStyleIdx="1" presStyleCnt="3">
        <dgm:presLayoutVars>
          <dgm:chMax val="0"/>
          <dgm:chPref val="0"/>
          <dgm:bulletEnabled val="1"/>
        </dgm:presLayoutVars>
      </dgm:prSet>
      <dgm:spPr/>
      <dgm:t>
        <a:bodyPr/>
        <a:lstStyle/>
        <a:p>
          <a:endParaRPr lang="ru-RU"/>
        </a:p>
      </dgm:t>
    </dgm:pt>
    <dgm:pt modelId="{2C23336F-39ED-4535-B901-8D7D862838B5}" type="pres">
      <dgm:prSet presAssocID="{EDC0B8D3-F408-4DD8-8D49-D10DA7F4A46E}" presName="desTx" presStyleLbl="alignAccFollowNode1" presStyleIdx="1" presStyleCnt="3">
        <dgm:presLayoutVars>
          <dgm:bulletEnabled val="1"/>
        </dgm:presLayoutVars>
      </dgm:prSet>
      <dgm:spPr/>
      <dgm:t>
        <a:bodyPr/>
        <a:lstStyle/>
        <a:p>
          <a:endParaRPr lang="ru-RU"/>
        </a:p>
      </dgm:t>
    </dgm:pt>
    <dgm:pt modelId="{BD69B779-2E0F-4E4D-BC89-99FC2D46BCD2}" type="pres">
      <dgm:prSet presAssocID="{987E345C-6D0A-4229-A621-B01EB0ECD28C}" presName="space" presStyleCnt="0"/>
      <dgm:spPr/>
    </dgm:pt>
    <dgm:pt modelId="{24B0CF55-9024-4B80-9A6F-0A5F8C728BFB}" type="pres">
      <dgm:prSet presAssocID="{AA26001C-F5A1-45E6-9E71-C3A272045CCF}" presName="composite" presStyleCnt="0"/>
      <dgm:spPr/>
    </dgm:pt>
    <dgm:pt modelId="{6ECDBD96-28A2-4952-8130-30A017A3E943}" type="pres">
      <dgm:prSet presAssocID="{AA26001C-F5A1-45E6-9E71-C3A272045CCF}" presName="parTx" presStyleLbl="alignNode1" presStyleIdx="2" presStyleCnt="3">
        <dgm:presLayoutVars>
          <dgm:chMax val="0"/>
          <dgm:chPref val="0"/>
          <dgm:bulletEnabled val="1"/>
        </dgm:presLayoutVars>
      </dgm:prSet>
      <dgm:spPr/>
      <dgm:t>
        <a:bodyPr/>
        <a:lstStyle/>
        <a:p>
          <a:endParaRPr lang="ru-RU"/>
        </a:p>
      </dgm:t>
    </dgm:pt>
    <dgm:pt modelId="{2CDF10DC-A07F-4A33-97C7-268CADEC5CB9}" type="pres">
      <dgm:prSet presAssocID="{AA26001C-F5A1-45E6-9E71-C3A272045CCF}" presName="desTx" presStyleLbl="alignAccFollowNode1" presStyleIdx="2" presStyleCnt="3">
        <dgm:presLayoutVars>
          <dgm:bulletEnabled val="1"/>
        </dgm:presLayoutVars>
      </dgm:prSet>
      <dgm:spPr/>
      <dgm:t>
        <a:bodyPr/>
        <a:lstStyle/>
        <a:p>
          <a:endParaRPr lang="ru-RU"/>
        </a:p>
      </dgm:t>
    </dgm:pt>
  </dgm:ptLst>
  <dgm:cxnLst>
    <dgm:cxn modelId="{C47D3689-4FD0-4C5A-9E0E-3D1CCFFF1BE5}" type="presOf" srcId="{E0258DB7-7F09-4DFC-82CF-3D55BDD59F23}" destId="{2C23336F-39ED-4535-B901-8D7D862838B5}" srcOrd="0" destOrd="6" presId="urn:microsoft.com/office/officeart/2005/8/layout/hList1"/>
    <dgm:cxn modelId="{89A15230-8B65-472F-ADD9-E7C24C9428F3}" type="presOf" srcId="{4D58F538-C128-4722-9515-96E6A95BC5C3}" destId="{2CDF10DC-A07F-4A33-97C7-268CADEC5CB9}" srcOrd="0" destOrd="2" presId="urn:microsoft.com/office/officeart/2005/8/layout/hList1"/>
    <dgm:cxn modelId="{FCBB7E47-8C19-410E-A178-707CBCAE3A7A}" type="presOf" srcId="{C1DE564F-10C6-4DB6-86D5-8670F2F4AC2B}" destId="{1C1018D9-68A4-4E6F-BD28-7DE33CEC217E}" srcOrd="0" destOrd="4" presId="urn:microsoft.com/office/officeart/2005/8/layout/hList1"/>
    <dgm:cxn modelId="{90C3AB2E-6B3D-498D-810E-8DC4C87D35DA}" type="presOf" srcId="{34AE4CF8-6058-45A9-BC08-90B3DBE99DF1}" destId="{2C23336F-39ED-4535-B901-8D7D862838B5}" srcOrd="0" destOrd="5" presId="urn:microsoft.com/office/officeart/2005/8/layout/hList1"/>
    <dgm:cxn modelId="{47DACF26-254D-440F-9A54-958E4A1B8D70}" srcId="{7881A482-B17C-4130-8D71-39C7447B4BB3}" destId="{9B1DB278-3A3C-41D4-AFDB-B70B54325BF4}" srcOrd="3" destOrd="0" parTransId="{1AC3CF4C-2CB8-4C5C-9E3D-D908F294B0CD}" sibTransId="{D3EF0441-5042-4FDA-9E8C-95F024EAB894}"/>
    <dgm:cxn modelId="{2DC7A1AD-8555-4273-82F8-B902915519C0}" srcId="{27CF15BA-B7F7-4F97-9155-A50686B8EB02}" destId="{EDC0B8D3-F408-4DD8-8D49-D10DA7F4A46E}" srcOrd="1" destOrd="0" parTransId="{BA5AF4CF-B4B3-4B9E-8D0B-51E7F5E154BB}" sibTransId="{987E345C-6D0A-4229-A621-B01EB0ECD28C}"/>
    <dgm:cxn modelId="{AB0863DE-EFB0-4BE8-BD8A-2176582F555B}" srcId="{EDC0B8D3-F408-4DD8-8D49-D10DA7F4A46E}" destId="{3E7EF6EB-7D70-45AB-B09C-6C83F180467F}" srcOrd="2" destOrd="0" parTransId="{2F0AC561-E3FC-4C91-8CFA-683ECF83B3DC}" sibTransId="{779F86CE-27EC-49ED-9429-E77C59FABF45}"/>
    <dgm:cxn modelId="{F229B6FA-2F07-4A01-A5B8-8E0A8413F3EB}" type="presOf" srcId="{C2416209-C8B7-4227-831A-949C18F4ECDC}" destId="{2CDF10DC-A07F-4A33-97C7-268CADEC5CB9}" srcOrd="0" destOrd="0" presId="urn:microsoft.com/office/officeart/2005/8/layout/hList1"/>
    <dgm:cxn modelId="{5593C202-0804-4DDD-BA60-9C58F8222AE5}" type="presOf" srcId="{1CF3A518-67D9-4799-A9CD-109512AC326D}" destId="{1C1018D9-68A4-4E6F-BD28-7DE33CEC217E}" srcOrd="0" destOrd="8" presId="urn:microsoft.com/office/officeart/2005/8/layout/hList1"/>
    <dgm:cxn modelId="{3630E67C-3771-4E6A-941B-AE8687ABF182}" srcId="{27CF15BA-B7F7-4F97-9155-A50686B8EB02}" destId="{AA26001C-F5A1-45E6-9E71-C3A272045CCF}" srcOrd="2" destOrd="0" parTransId="{77559261-0226-44FC-8F5D-DAA1A5CD37C1}" sibTransId="{1B98CB47-4381-4A0D-B450-393884922F70}"/>
    <dgm:cxn modelId="{E0BB4218-3758-4D71-AF3B-A0E711A09EDD}" srcId="{EDC0B8D3-F408-4DD8-8D49-D10DA7F4A46E}" destId="{45DCB3A3-9029-41BC-8690-CF34EC5143C5}" srcOrd="4" destOrd="0" parTransId="{AEDD8E5E-375C-4C92-9FD9-67119D4A4F43}" sibTransId="{C9FB68D2-404C-4ADE-8A87-3941417BC561}"/>
    <dgm:cxn modelId="{896ABA9A-B216-49C7-B1C8-BF52E96FC2AA}" srcId="{EDC0B8D3-F408-4DD8-8D49-D10DA7F4A46E}" destId="{34AE4CF8-6058-45A9-BC08-90B3DBE99DF1}" srcOrd="5" destOrd="0" parTransId="{736C8BFE-5AB8-45F5-8C7E-65E839A1821E}" sibTransId="{0D639427-421E-41D6-B62D-F6A89C08E71A}"/>
    <dgm:cxn modelId="{63968E00-D12D-4D6B-9816-198637358C54}" srcId="{AA26001C-F5A1-45E6-9E71-C3A272045CCF}" destId="{4919847A-2376-4C85-AAB6-10A0EA6B2F43}" srcOrd="1" destOrd="0" parTransId="{9AE3369C-8F24-4234-B31A-8CD604AD456B}" sibTransId="{E99ABFD6-9E4D-4F3B-B1CF-4EBC3526DCD3}"/>
    <dgm:cxn modelId="{D655777D-F444-47F7-9C36-720F7FA14187}" type="presOf" srcId="{7BCCDD8E-E884-4730-A483-2D3399064A55}" destId="{1C1018D9-68A4-4E6F-BD28-7DE33CEC217E}" srcOrd="0" destOrd="7" presId="urn:microsoft.com/office/officeart/2005/8/layout/hList1"/>
    <dgm:cxn modelId="{B9085B32-ED84-4711-B2A1-B29B1ABC174F}" srcId="{27CF15BA-B7F7-4F97-9155-A50686B8EB02}" destId="{7881A482-B17C-4130-8D71-39C7447B4BB3}" srcOrd="0" destOrd="0" parTransId="{A3A64EA3-9097-4C38-B699-658481334EBF}" sibTransId="{99974FBC-547D-4BC2-8A85-45FBDB4E60BA}"/>
    <dgm:cxn modelId="{89ECA905-4425-4776-8373-CBA7ADFEFEE0}" type="presOf" srcId="{45DCB3A3-9029-41BC-8690-CF34EC5143C5}" destId="{2C23336F-39ED-4535-B901-8D7D862838B5}" srcOrd="0" destOrd="4" presId="urn:microsoft.com/office/officeart/2005/8/layout/hList1"/>
    <dgm:cxn modelId="{D2DA4A36-BC7A-4C88-B43C-B919E051509C}" type="presOf" srcId="{B854D0B3-D69D-4377-ACB7-90673EF28FED}" destId="{2CDF10DC-A07F-4A33-97C7-268CADEC5CB9}" srcOrd="0" destOrd="3" presId="urn:microsoft.com/office/officeart/2005/8/layout/hList1"/>
    <dgm:cxn modelId="{22AD2A3A-D894-42EC-B6EB-3CF7162E70B3}" srcId="{7881A482-B17C-4130-8D71-39C7447B4BB3}" destId="{D36FB8C4-A9AD-46F8-9D48-BBD28B76EB37}" srcOrd="0" destOrd="0" parTransId="{24D74961-5B88-4EFC-A7A4-C026F01CCC04}" sibTransId="{4A6E6C17-3ACF-477E-9379-FD976ADE8369}"/>
    <dgm:cxn modelId="{68FB3197-673F-48D2-958D-80412042F7A2}" srcId="{AA26001C-F5A1-45E6-9E71-C3A272045CCF}" destId="{4D58F538-C128-4722-9515-96E6A95BC5C3}" srcOrd="2" destOrd="0" parTransId="{7F92336E-1C34-4ED1-B137-0CB6E2A4931F}" sibTransId="{FB7033A9-FBB7-4D6A-8EBC-26859F2213A5}"/>
    <dgm:cxn modelId="{BBA1FAF2-8A1C-4DA7-A6A5-D42583BBF2E9}" type="presOf" srcId="{AA26001C-F5A1-45E6-9E71-C3A272045CCF}" destId="{6ECDBD96-28A2-4952-8130-30A017A3E943}" srcOrd="0" destOrd="0" presId="urn:microsoft.com/office/officeart/2005/8/layout/hList1"/>
    <dgm:cxn modelId="{0ACB1FCB-F2DC-4CF9-BB85-F24AB7A9CCDA}" type="presOf" srcId="{11298D91-E748-4C93-82E2-199E5EBCA1A3}" destId="{2C23336F-39ED-4535-B901-8D7D862838B5}" srcOrd="0" destOrd="7" presId="urn:microsoft.com/office/officeart/2005/8/layout/hList1"/>
    <dgm:cxn modelId="{914E8933-BD8A-4ACF-B80D-EC3887311920}" type="presOf" srcId="{4B91D806-847B-4162-9ADB-1B6C18A2AD77}" destId="{2C23336F-39ED-4535-B901-8D7D862838B5}" srcOrd="0" destOrd="0" presId="urn:microsoft.com/office/officeart/2005/8/layout/hList1"/>
    <dgm:cxn modelId="{9A330C9E-7206-4802-84F3-F6FC43F6AC87}" type="presOf" srcId="{38DF20C1-225A-42FB-998A-2FA483567753}" destId="{1C1018D9-68A4-4E6F-BD28-7DE33CEC217E}" srcOrd="0" destOrd="1" presId="urn:microsoft.com/office/officeart/2005/8/layout/hList1"/>
    <dgm:cxn modelId="{3D5618AE-7AF0-4F30-95A4-AF4CF0F916CA}" type="presOf" srcId="{D36FB8C4-A9AD-46F8-9D48-BBD28B76EB37}" destId="{1C1018D9-68A4-4E6F-BD28-7DE33CEC217E}" srcOrd="0" destOrd="0" presId="urn:microsoft.com/office/officeart/2005/8/layout/hList1"/>
    <dgm:cxn modelId="{C2A4B403-B5C9-4028-90A3-88214E84A1D9}" srcId="{AA26001C-F5A1-45E6-9E71-C3A272045CCF}" destId="{B854D0B3-D69D-4377-ACB7-90673EF28FED}" srcOrd="3" destOrd="0" parTransId="{6D3B96E1-92AF-4F94-B184-E51AA21512F8}" sibTransId="{8F8ED96C-DECF-4D55-8135-7F18DB477419}"/>
    <dgm:cxn modelId="{968BD668-1694-474D-815E-2A3622489455}" srcId="{7881A482-B17C-4130-8D71-39C7447B4BB3}" destId="{BE209244-3E66-4AE5-8688-E52B7461D18A}" srcOrd="5" destOrd="0" parTransId="{DE62CEC4-0106-4853-AD7D-6E93B6FB7A92}" sibTransId="{8379A5B9-CCC5-435E-AE83-4009BA03E3A4}"/>
    <dgm:cxn modelId="{53312DF0-75EB-4BFB-B7D7-B8E19AC8231F}" type="presOf" srcId="{E03A1E8C-B725-4333-B1CD-20826C80FF59}" destId="{1C1018D9-68A4-4E6F-BD28-7DE33CEC217E}" srcOrd="0" destOrd="2" presId="urn:microsoft.com/office/officeart/2005/8/layout/hList1"/>
    <dgm:cxn modelId="{6B017DEE-0EB9-48AE-8173-A692B19B71D0}" type="presOf" srcId="{65918094-6CF1-4886-9F1A-E5ADA1F1CA52}" destId="{2C23336F-39ED-4535-B901-8D7D862838B5}" srcOrd="0" destOrd="3" presId="urn:microsoft.com/office/officeart/2005/8/layout/hList1"/>
    <dgm:cxn modelId="{B11D71E7-CA15-4F19-8F75-446971E8D7F6}" type="presOf" srcId="{EDC0B8D3-F408-4DD8-8D49-D10DA7F4A46E}" destId="{BE98D642-5871-4F80-9E15-C75049C1C751}" srcOrd="0" destOrd="0" presId="urn:microsoft.com/office/officeart/2005/8/layout/hList1"/>
    <dgm:cxn modelId="{BAC887A9-246E-4096-989B-E91D79E99FB8}" type="presOf" srcId="{7881A482-B17C-4130-8D71-39C7447B4BB3}" destId="{C7B472F8-E99E-433D-A81A-CFFEBAC6A6B1}" srcOrd="0" destOrd="0" presId="urn:microsoft.com/office/officeart/2005/8/layout/hList1"/>
    <dgm:cxn modelId="{F38EC6E0-E409-4FF8-BB38-427BDBDD6D7C}" srcId="{7881A482-B17C-4130-8D71-39C7447B4BB3}" destId="{C1DE564F-10C6-4DB6-86D5-8670F2F4AC2B}" srcOrd="4" destOrd="0" parTransId="{2BC8B023-5476-43E1-A086-8522A4B8D327}" sibTransId="{7AC2C384-5E5C-4A1D-A70B-7F670E1F302B}"/>
    <dgm:cxn modelId="{1C725AF0-89B2-4C68-8915-1FE6CBFA4B15}" srcId="{EDC0B8D3-F408-4DD8-8D49-D10DA7F4A46E}" destId="{E0258DB7-7F09-4DFC-82CF-3D55BDD59F23}" srcOrd="6" destOrd="0" parTransId="{EFC92DAD-8807-429C-9DFA-DB194DCA304C}" sibTransId="{66A9E2D3-F792-4AC0-8D65-1C4A8084C54D}"/>
    <dgm:cxn modelId="{300CC997-7219-43F9-950C-2B53ECA5CB9B}" type="presOf" srcId="{BE209244-3E66-4AE5-8688-E52B7461D18A}" destId="{1C1018D9-68A4-4E6F-BD28-7DE33CEC217E}" srcOrd="0" destOrd="5" presId="urn:microsoft.com/office/officeart/2005/8/layout/hList1"/>
    <dgm:cxn modelId="{D032DFFA-550D-48C9-A7E5-974C014D8509}" srcId="{EDC0B8D3-F408-4DD8-8D49-D10DA7F4A46E}" destId="{E3E9EA6D-3648-4B99-B452-A4E251DE42BD}" srcOrd="1" destOrd="0" parTransId="{AF6D3899-45D2-4CEE-A49D-3CBD842044F3}" sibTransId="{8AFAF89C-DE7E-4C14-A1C8-FE4C28D5E5F8}"/>
    <dgm:cxn modelId="{E9AAC10E-412D-4419-9288-EC86F07505A2}" srcId="{7881A482-B17C-4130-8D71-39C7447B4BB3}" destId="{1CF3A518-67D9-4799-A9CD-109512AC326D}" srcOrd="8" destOrd="0" parTransId="{35A238D8-D55A-4023-B760-67C6BE397C14}" sibTransId="{59A281F7-A037-4C57-AF8F-3E47E5180445}"/>
    <dgm:cxn modelId="{AED1E545-F895-4585-A32C-289711639BB6}" type="presOf" srcId="{4919847A-2376-4C85-AAB6-10A0EA6B2F43}" destId="{2CDF10DC-A07F-4A33-97C7-268CADEC5CB9}" srcOrd="0" destOrd="1" presId="urn:microsoft.com/office/officeart/2005/8/layout/hList1"/>
    <dgm:cxn modelId="{7CCF438F-908A-4C63-A7AB-44E23CF11987}" type="presOf" srcId="{27CF15BA-B7F7-4F97-9155-A50686B8EB02}" destId="{2C25D0FF-9B47-4C09-B32A-932DC83D888E}" srcOrd="0" destOrd="0" presId="urn:microsoft.com/office/officeart/2005/8/layout/hList1"/>
    <dgm:cxn modelId="{A1B5E38F-F95A-493C-B362-B0A3FE3412F9}" type="presOf" srcId="{06FE6332-0FFC-4B08-ADE7-65F4A7A6FEB6}" destId="{1C1018D9-68A4-4E6F-BD28-7DE33CEC217E}" srcOrd="0" destOrd="6" presId="urn:microsoft.com/office/officeart/2005/8/layout/hList1"/>
    <dgm:cxn modelId="{B826FCDE-0BBE-4DB5-ABE5-31FEEDA60FEA}" srcId="{AA26001C-F5A1-45E6-9E71-C3A272045CCF}" destId="{C2416209-C8B7-4227-831A-949C18F4ECDC}" srcOrd="0" destOrd="0" parTransId="{27C9B401-7EC3-49A0-A573-2816B6E7345E}" sibTransId="{3F15FE4E-BC49-4607-AC8C-A352C39570A0}"/>
    <dgm:cxn modelId="{A628E5C2-FCA1-4C81-9292-B746A1A25D81}" srcId="{AA26001C-F5A1-45E6-9E71-C3A272045CCF}" destId="{7759DB38-D569-494E-B1FB-F6FA928BD422}" srcOrd="4" destOrd="0" parTransId="{D8AEF7F1-160D-47DF-BBEB-E685F90DBF34}" sibTransId="{0A93ACE4-74BC-4EA9-BA6E-2276C44CF5DC}"/>
    <dgm:cxn modelId="{DCD60D95-2CC1-4831-8E32-9C9C382DD4F4}" srcId="{7881A482-B17C-4130-8D71-39C7447B4BB3}" destId="{38DF20C1-225A-42FB-998A-2FA483567753}" srcOrd="1" destOrd="0" parTransId="{771316C5-14AD-400A-8D39-27F64D13BA58}" sibTransId="{83585901-8B58-448F-B4E3-0902A70BB435}"/>
    <dgm:cxn modelId="{2585E291-E1ED-4434-8F67-A1E6DDC719B4}" type="presOf" srcId="{E3E9EA6D-3648-4B99-B452-A4E251DE42BD}" destId="{2C23336F-39ED-4535-B901-8D7D862838B5}" srcOrd="0" destOrd="1" presId="urn:microsoft.com/office/officeart/2005/8/layout/hList1"/>
    <dgm:cxn modelId="{E245B90E-495F-4351-8565-C4D0938C6C57}" srcId="{7881A482-B17C-4130-8D71-39C7447B4BB3}" destId="{06FE6332-0FFC-4B08-ADE7-65F4A7A6FEB6}" srcOrd="6" destOrd="0" parTransId="{A40686E1-AEF4-4A9B-AF1D-31D6869D9C66}" sibTransId="{08D60AD1-AAC5-4431-87F1-5E6DB9CD8474}"/>
    <dgm:cxn modelId="{702879A6-898E-4DF4-B9C6-52C0C70A9665}" srcId="{EDC0B8D3-F408-4DD8-8D49-D10DA7F4A46E}" destId="{4B91D806-847B-4162-9ADB-1B6C18A2AD77}" srcOrd="0" destOrd="0" parTransId="{ACEE8E41-B9B1-415D-AA4D-0A8175DB5800}" sibTransId="{E6A1C591-9D9E-4D4C-BDF8-815004D1E546}"/>
    <dgm:cxn modelId="{1EE4C137-29E1-4766-AB66-100182251D10}" srcId="{7881A482-B17C-4130-8D71-39C7447B4BB3}" destId="{7BCCDD8E-E884-4730-A483-2D3399064A55}" srcOrd="7" destOrd="0" parTransId="{2DCBF030-87FF-4AFF-838A-49CBCC994F72}" sibTransId="{CADA5131-F36A-45F9-ABF7-72C00576E5FA}"/>
    <dgm:cxn modelId="{7897BBE0-D57E-4BA1-A062-FCBCCE432166}" srcId="{EDC0B8D3-F408-4DD8-8D49-D10DA7F4A46E}" destId="{11298D91-E748-4C93-82E2-199E5EBCA1A3}" srcOrd="7" destOrd="0" parTransId="{81CB0C95-EA22-43E9-AFCC-B7A296512B06}" sibTransId="{D032CFF6-81A4-45E0-B47E-FC57B7E4350D}"/>
    <dgm:cxn modelId="{AAC3E3E8-5069-4195-87B1-97F9BDA7BA2D}" type="presOf" srcId="{3E7EF6EB-7D70-45AB-B09C-6C83F180467F}" destId="{2C23336F-39ED-4535-B901-8D7D862838B5}" srcOrd="0" destOrd="2" presId="urn:microsoft.com/office/officeart/2005/8/layout/hList1"/>
    <dgm:cxn modelId="{8C100B9F-663F-4973-B18E-897EDF842434}" srcId="{EDC0B8D3-F408-4DD8-8D49-D10DA7F4A46E}" destId="{65918094-6CF1-4886-9F1A-E5ADA1F1CA52}" srcOrd="3" destOrd="0" parTransId="{860D026B-1A36-40D0-A5AD-F9091ECE400C}" sibTransId="{4FEA9154-934C-4E51-8255-ABDFA0B4A151}"/>
    <dgm:cxn modelId="{16C5C750-879B-43E3-AC33-33134E6F59EA}" type="presOf" srcId="{7759DB38-D569-494E-B1FB-F6FA928BD422}" destId="{2CDF10DC-A07F-4A33-97C7-268CADEC5CB9}" srcOrd="0" destOrd="4" presId="urn:microsoft.com/office/officeart/2005/8/layout/hList1"/>
    <dgm:cxn modelId="{70405FE6-8BD8-4CE6-9023-9EC93888BFB2}" type="presOf" srcId="{9B1DB278-3A3C-41D4-AFDB-B70B54325BF4}" destId="{1C1018D9-68A4-4E6F-BD28-7DE33CEC217E}" srcOrd="0" destOrd="3" presId="urn:microsoft.com/office/officeart/2005/8/layout/hList1"/>
    <dgm:cxn modelId="{6278C68A-C6B8-4CE7-85BD-E538CD8E6644}" srcId="{7881A482-B17C-4130-8D71-39C7447B4BB3}" destId="{E03A1E8C-B725-4333-B1CD-20826C80FF59}" srcOrd="2" destOrd="0" parTransId="{97CF3631-58DC-480A-8D5F-3BBB25FBA344}" sibTransId="{04E49658-CAFA-4597-B522-62BD1F5A16C6}"/>
    <dgm:cxn modelId="{BB9699D8-D429-401F-A695-350B020921E8}" type="presParOf" srcId="{2C25D0FF-9B47-4C09-B32A-932DC83D888E}" destId="{0C834D52-B781-4581-A5E8-AF3B11DE4169}" srcOrd="0" destOrd="0" presId="urn:microsoft.com/office/officeart/2005/8/layout/hList1"/>
    <dgm:cxn modelId="{0F8A579E-5F39-49ED-81D4-92D41216E72D}" type="presParOf" srcId="{0C834D52-B781-4581-A5E8-AF3B11DE4169}" destId="{C7B472F8-E99E-433D-A81A-CFFEBAC6A6B1}" srcOrd="0" destOrd="0" presId="urn:microsoft.com/office/officeart/2005/8/layout/hList1"/>
    <dgm:cxn modelId="{69EDBAEF-7C60-460D-848B-6B375D9AD443}" type="presParOf" srcId="{0C834D52-B781-4581-A5E8-AF3B11DE4169}" destId="{1C1018D9-68A4-4E6F-BD28-7DE33CEC217E}" srcOrd="1" destOrd="0" presId="urn:microsoft.com/office/officeart/2005/8/layout/hList1"/>
    <dgm:cxn modelId="{E9EC07C4-6E9E-4364-B9B8-39DD383E42AF}" type="presParOf" srcId="{2C25D0FF-9B47-4C09-B32A-932DC83D888E}" destId="{3D4560E8-4FF8-42D8-9797-8D7A55F02186}" srcOrd="1" destOrd="0" presId="urn:microsoft.com/office/officeart/2005/8/layout/hList1"/>
    <dgm:cxn modelId="{D728D8E9-2595-460B-AA9E-137D1E48A608}" type="presParOf" srcId="{2C25D0FF-9B47-4C09-B32A-932DC83D888E}" destId="{C43C60C0-1826-4840-87C5-40FE5AAC40F6}" srcOrd="2" destOrd="0" presId="urn:microsoft.com/office/officeart/2005/8/layout/hList1"/>
    <dgm:cxn modelId="{3F252F57-F7CE-4BC1-9C79-1B2A88F546BB}" type="presParOf" srcId="{C43C60C0-1826-4840-87C5-40FE5AAC40F6}" destId="{BE98D642-5871-4F80-9E15-C75049C1C751}" srcOrd="0" destOrd="0" presId="urn:microsoft.com/office/officeart/2005/8/layout/hList1"/>
    <dgm:cxn modelId="{DE714473-D4D2-47E7-A549-FB5BD6F879FC}" type="presParOf" srcId="{C43C60C0-1826-4840-87C5-40FE5AAC40F6}" destId="{2C23336F-39ED-4535-B901-8D7D862838B5}" srcOrd="1" destOrd="0" presId="urn:microsoft.com/office/officeart/2005/8/layout/hList1"/>
    <dgm:cxn modelId="{83070845-4DB7-402A-BE5A-83C681AD2CF0}" type="presParOf" srcId="{2C25D0FF-9B47-4C09-B32A-932DC83D888E}" destId="{BD69B779-2E0F-4E4D-BC89-99FC2D46BCD2}" srcOrd="3" destOrd="0" presId="urn:microsoft.com/office/officeart/2005/8/layout/hList1"/>
    <dgm:cxn modelId="{E3219565-76F0-4D21-9CE6-94A6644328D0}" type="presParOf" srcId="{2C25D0FF-9B47-4C09-B32A-932DC83D888E}" destId="{24B0CF55-9024-4B80-9A6F-0A5F8C728BFB}" srcOrd="4" destOrd="0" presId="urn:microsoft.com/office/officeart/2005/8/layout/hList1"/>
    <dgm:cxn modelId="{BD6DFC30-6718-4542-B41B-FD6F1B425C55}" type="presParOf" srcId="{24B0CF55-9024-4B80-9A6F-0A5F8C728BFB}" destId="{6ECDBD96-28A2-4952-8130-30A017A3E943}" srcOrd="0" destOrd="0" presId="urn:microsoft.com/office/officeart/2005/8/layout/hList1"/>
    <dgm:cxn modelId="{AF331BEE-A083-47A9-A099-05DAAF17579B}" type="presParOf" srcId="{24B0CF55-9024-4B80-9A6F-0A5F8C728BFB}" destId="{2CDF10DC-A07F-4A33-97C7-268CADEC5CB9}"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241DEAC-0A1A-4BC2-84CB-9BA214FCF403}"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CD3B7D9A-5469-4A63-9857-58F5DFC950B1}">
      <dgm:prSet/>
      <dgm:spPr/>
      <dgm:t>
        <a:bodyPr/>
        <a:lstStyle/>
        <a:p>
          <a:r>
            <a:rPr lang="en-GB" b="1"/>
            <a:t>Low Carbon Development Pathways</a:t>
          </a:r>
          <a:endParaRPr lang="en-GB"/>
        </a:p>
      </dgm:t>
    </dgm:pt>
    <dgm:pt modelId="{D89D237B-BB0E-4D97-819E-DECA2C693D9A}" type="parTrans" cxnId="{1A661EFB-7273-4958-8009-78942A9AB078}">
      <dgm:prSet/>
      <dgm:spPr/>
      <dgm:t>
        <a:bodyPr/>
        <a:lstStyle/>
        <a:p>
          <a:endParaRPr lang="en-US"/>
        </a:p>
      </dgm:t>
    </dgm:pt>
    <dgm:pt modelId="{9650E7A9-11AE-4386-8395-6142E83B6124}" type="sibTrans" cxnId="{1A661EFB-7273-4958-8009-78942A9AB078}">
      <dgm:prSet/>
      <dgm:spPr/>
      <dgm:t>
        <a:bodyPr/>
        <a:lstStyle/>
        <a:p>
          <a:endParaRPr lang="en-US"/>
        </a:p>
      </dgm:t>
    </dgm:pt>
    <dgm:pt modelId="{B7320DBF-7758-4822-818F-A7D60392B782}">
      <dgm:prSet/>
      <dgm:spPr/>
      <dgm:t>
        <a:bodyPr/>
        <a:lstStyle/>
        <a:p>
          <a:r>
            <a:rPr lang="en-GB" dirty="0"/>
            <a:t>Focus on industrial sectors / zones that have promising industries that deliver </a:t>
          </a:r>
          <a:r>
            <a:rPr lang="en-GB" b="1" dirty="0"/>
            <a:t>diversification and green </a:t>
          </a:r>
          <a:r>
            <a:rPr lang="en-GB" dirty="0"/>
            <a:t>economy. </a:t>
          </a:r>
        </a:p>
      </dgm:t>
    </dgm:pt>
    <dgm:pt modelId="{32B93CE3-393E-4072-9D91-CE7F6A649240}" type="parTrans" cxnId="{4CB8C2A5-16AA-4A01-84B0-6227EA311ABA}">
      <dgm:prSet/>
      <dgm:spPr/>
      <dgm:t>
        <a:bodyPr/>
        <a:lstStyle/>
        <a:p>
          <a:endParaRPr lang="en-US"/>
        </a:p>
      </dgm:t>
    </dgm:pt>
    <dgm:pt modelId="{41E74D0F-B6FA-4D8B-90A0-8E815F8EA0E7}" type="sibTrans" cxnId="{4CB8C2A5-16AA-4A01-84B0-6227EA311ABA}">
      <dgm:prSet/>
      <dgm:spPr/>
      <dgm:t>
        <a:bodyPr/>
        <a:lstStyle/>
        <a:p>
          <a:endParaRPr lang="en-US"/>
        </a:p>
      </dgm:t>
    </dgm:pt>
    <dgm:pt modelId="{8EE4BAB1-4339-4680-B173-73E140BF2552}">
      <dgm:prSet/>
      <dgm:spPr/>
      <dgm:t>
        <a:bodyPr/>
        <a:lstStyle/>
        <a:p>
          <a:r>
            <a:rPr lang="en-GB" dirty="0"/>
            <a:t>Scenario development for </a:t>
          </a:r>
          <a:r>
            <a:rPr lang="en-GB" b="1" dirty="0"/>
            <a:t>deep decarbonisation of industrial sectors </a:t>
          </a:r>
          <a:r>
            <a:rPr lang="en-GB" dirty="0"/>
            <a:t>to start sooner than later, e.g. either a hydrogen or carbon capture and storage/utilisation for a pooled group of industries (steel, refinery, </a:t>
          </a:r>
          <a:r>
            <a:rPr lang="en-GB" dirty="0" err="1"/>
            <a:t>etc</a:t>
          </a:r>
          <a:r>
            <a:rPr lang="en-GB" dirty="0"/>
            <a:t>). </a:t>
          </a:r>
        </a:p>
      </dgm:t>
    </dgm:pt>
    <dgm:pt modelId="{D682D4AB-7F1C-4A8C-B4EC-4F4D90C6993D}" type="parTrans" cxnId="{D704E210-91AF-469A-AE3F-7E7C9BFFFB59}">
      <dgm:prSet/>
      <dgm:spPr/>
      <dgm:t>
        <a:bodyPr/>
        <a:lstStyle/>
        <a:p>
          <a:endParaRPr lang="en-US"/>
        </a:p>
      </dgm:t>
    </dgm:pt>
    <dgm:pt modelId="{FEF96092-607E-4FDC-90D3-7DF055E9AEB4}" type="sibTrans" cxnId="{D704E210-91AF-469A-AE3F-7E7C9BFFFB59}">
      <dgm:prSet/>
      <dgm:spPr/>
      <dgm:t>
        <a:bodyPr/>
        <a:lstStyle/>
        <a:p>
          <a:endParaRPr lang="en-US"/>
        </a:p>
      </dgm:t>
    </dgm:pt>
    <dgm:pt modelId="{C835D36F-2C08-43A1-9417-01914AE61E87}">
      <dgm:prSet/>
      <dgm:spPr/>
      <dgm:t>
        <a:bodyPr/>
        <a:lstStyle/>
        <a:p>
          <a:r>
            <a:rPr lang="en-GB" b="1"/>
            <a:t>Adaptation</a:t>
          </a:r>
          <a:endParaRPr lang="en-GB"/>
        </a:p>
      </dgm:t>
    </dgm:pt>
    <dgm:pt modelId="{F7BB33D6-E67F-4415-B77F-972F3B7FB750}" type="parTrans" cxnId="{D24B03AD-1B35-498D-9813-D015FBD56926}">
      <dgm:prSet/>
      <dgm:spPr/>
      <dgm:t>
        <a:bodyPr/>
        <a:lstStyle/>
        <a:p>
          <a:endParaRPr lang="en-US"/>
        </a:p>
      </dgm:t>
    </dgm:pt>
    <dgm:pt modelId="{248C59D9-9249-470F-B853-1BD0644D6F33}" type="sibTrans" cxnId="{D24B03AD-1B35-498D-9813-D015FBD56926}">
      <dgm:prSet/>
      <dgm:spPr/>
      <dgm:t>
        <a:bodyPr/>
        <a:lstStyle/>
        <a:p>
          <a:endParaRPr lang="en-US"/>
        </a:p>
      </dgm:t>
    </dgm:pt>
    <dgm:pt modelId="{35115F8E-4657-434B-9D41-5504DA73BBD7}">
      <dgm:prSet/>
      <dgm:spPr/>
      <dgm:t>
        <a:bodyPr/>
        <a:lstStyle/>
        <a:p>
          <a:r>
            <a:rPr lang="en-GB" dirty="0"/>
            <a:t>As a country subjected to extreme climactic requirements, Kazakhstan would need to implement </a:t>
          </a:r>
          <a:r>
            <a:rPr lang="en-GB" b="1" dirty="0"/>
            <a:t>substantial adaptation measures </a:t>
          </a:r>
          <a:r>
            <a:rPr lang="en-GB" dirty="0"/>
            <a:t>to decrease its vulnerability level.</a:t>
          </a:r>
        </a:p>
      </dgm:t>
    </dgm:pt>
    <dgm:pt modelId="{BAE75354-DA8F-449D-9BE5-270FB8A9593D}" type="parTrans" cxnId="{15A7110D-07C0-4450-800D-5BF7DD04F2C9}">
      <dgm:prSet/>
      <dgm:spPr/>
      <dgm:t>
        <a:bodyPr/>
        <a:lstStyle/>
        <a:p>
          <a:endParaRPr lang="en-US"/>
        </a:p>
      </dgm:t>
    </dgm:pt>
    <dgm:pt modelId="{E9FEF8D1-F0CB-498E-82AC-3A7FCA0368CC}" type="sibTrans" cxnId="{15A7110D-07C0-4450-800D-5BF7DD04F2C9}">
      <dgm:prSet/>
      <dgm:spPr/>
      <dgm:t>
        <a:bodyPr/>
        <a:lstStyle/>
        <a:p>
          <a:endParaRPr lang="en-US"/>
        </a:p>
      </dgm:t>
    </dgm:pt>
    <dgm:pt modelId="{CDCF4B22-1174-41C9-B36D-8867BB154156}">
      <dgm:prSet/>
      <dgm:spPr/>
      <dgm:t>
        <a:bodyPr/>
        <a:lstStyle/>
        <a:p>
          <a:r>
            <a:rPr lang="en-GB" dirty="0"/>
            <a:t>Significant </a:t>
          </a:r>
          <a:r>
            <a:rPr lang="en-GB" b="1" dirty="0"/>
            <a:t>adaptation planning</a:t>
          </a:r>
          <a:r>
            <a:rPr lang="en-GB" dirty="0"/>
            <a:t> to present specific priorities, policies, actions and investment and capacity building needs</a:t>
          </a:r>
        </a:p>
      </dgm:t>
    </dgm:pt>
    <dgm:pt modelId="{71082DCB-FC7C-4B22-B10E-E02A374BF0B7}" type="parTrans" cxnId="{6C74266E-E2D0-49D2-89A2-F7E235898B10}">
      <dgm:prSet/>
      <dgm:spPr/>
      <dgm:t>
        <a:bodyPr/>
        <a:lstStyle/>
        <a:p>
          <a:endParaRPr lang="en-US"/>
        </a:p>
      </dgm:t>
    </dgm:pt>
    <dgm:pt modelId="{BB1E60D4-6FB4-454D-BA5B-1084A1A85667}" type="sibTrans" cxnId="{6C74266E-E2D0-49D2-89A2-F7E235898B10}">
      <dgm:prSet/>
      <dgm:spPr/>
      <dgm:t>
        <a:bodyPr/>
        <a:lstStyle/>
        <a:p>
          <a:endParaRPr lang="en-US"/>
        </a:p>
      </dgm:t>
    </dgm:pt>
    <dgm:pt modelId="{6DC03F80-4561-4D56-AB91-ACD92BA5E3D5}">
      <dgm:prSet/>
      <dgm:spPr/>
      <dgm:t>
        <a:bodyPr/>
        <a:lstStyle/>
        <a:p>
          <a:r>
            <a:rPr lang="en-GB" b="1"/>
            <a:t>Technology Transfer</a:t>
          </a:r>
          <a:endParaRPr lang="en-GB"/>
        </a:p>
      </dgm:t>
    </dgm:pt>
    <dgm:pt modelId="{7ED2024E-091A-40B7-A012-A52FED3DF4DF}" type="parTrans" cxnId="{E15B17CB-4B24-4303-A334-B89CBF45A4EA}">
      <dgm:prSet/>
      <dgm:spPr/>
      <dgm:t>
        <a:bodyPr/>
        <a:lstStyle/>
        <a:p>
          <a:endParaRPr lang="en-US"/>
        </a:p>
      </dgm:t>
    </dgm:pt>
    <dgm:pt modelId="{F97E2B54-2D8E-48B5-AF2A-41F7577ABDDE}" type="sibTrans" cxnId="{E15B17CB-4B24-4303-A334-B89CBF45A4EA}">
      <dgm:prSet/>
      <dgm:spPr/>
      <dgm:t>
        <a:bodyPr/>
        <a:lstStyle/>
        <a:p>
          <a:endParaRPr lang="en-US"/>
        </a:p>
      </dgm:t>
    </dgm:pt>
    <dgm:pt modelId="{52513502-0D27-4A86-9E8E-AC6BCAC0A247}">
      <dgm:prSet/>
      <dgm:spPr/>
      <dgm:t>
        <a:bodyPr/>
        <a:lstStyle/>
        <a:p>
          <a:r>
            <a:rPr lang="en-GB" b="1" dirty="0"/>
            <a:t>Map of technology transfer </a:t>
          </a:r>
          <a:r>
            <a:rPr lang="en-GB" dirty="0"/>
            <a:t>needs towards low carbon and climate resilience in key economic sectors, including residential and transport. </a:t>
          </a:r>
        </a:p>
      </dgm:t>
    </dgm:pt>
    <dgm:pt modelId="{B6F86F8F-DF86-40EE-BAF6-5F083683E53D}" type="parTrans" cxnId="{9D4D3D01-985D-4F58-B104-5F983BB2811C}">
      <dgm:prSet/>
      <dgm:spPr/>
      <dgm:t>
        <a:bodyPr/>
        <a:lstStyle/>
        <a:p>
          <a:endParaRPr lang="en-US"/>
        </a:p>
      </dgm:t>
    </dgm:pt>
    <dgm:pt modelId="{E470A9B4-104B-4529-AF99-F048ADA99439}" type="sibTrans" cxnId="{9D4D3D01-985D-4F58-B104-5F983BB2811C}">
      <dgm:prSet/>
      <dgm:spPr/>
      <dgm:t>
        <a:bodyPr/>
        <a:lstStyle/>
        <a:p>
          <a:endParaRPr lang="en-US"/>
        </a:p>
      </dgm:t>
    </dgm:pt>
    <dgm:pt modelId="{EB294ABA-BE08-4616-93F7-2CF7B9080779}">
      <dgm:prSet/>
      <dgm:spPr/>
      <dgm:t>
        <a:bodyPr/>
        <a:lstStyle/>
        <a:p>
          <a:r>
            <a:rPr lang="en-GB" dirty="0"/>
            <a:t>Assess if auxiliary </a:t>
          </a:r>
          <a:r>
            <a:rPr lang="en-GB" b="1" dirty="0"/>
            <a:t>financing schemes </a:t>
          </a:r>
          <a:r>
            <a:rPr lang="en-GB" dirty="0"/>
            <a:t>are needed</a:t>
          </a:r>
        </a:p>
      </dgm:t>
    </dgm:pt>
    <dgm:pt modelId="{C43B596F-5EA6-40F8-A9CB-73964E70714C}" type="parTrans" cxnId="{13993983-9362-4C56-ACF4-122C116E7320}">
      <dgm:prSet/>
      <dgm:spPr/>
      <dgm:t>
        <a:bodyPr/>
        <a:lstStyle/>
        <a:p>
          <a:endParaRPr lang="en-US"/>
        </a:p>
      </dgm:t>
    </dgm:pt>
    <dgm:pt modelId="{620D88A3-0B77-4DF0-ACCF-FF2EACFC2C44}" type="sibTrans" cxnId="{13993983-9362-4C56-ACF4-122C116E7320}">
      <dgm:prSet/>
      <dgm:spPr/>
      <dgm:t>
        <a:bodyPr/>
        <a:lstStyle/>
        <a:p>
          <a:endParaRPr lang="en-US"/>
        </a:p>
      </dgm:t>
    </dgm:pt>
    <dgm:pt modelId="{275B9E5B-5802-47CE-94D0-898F778B9751}" type="pres">
      <dgm:prSet presAssocID="{0241DEAC-0A1A-4BC2-84CB-9BA214FCF403}" presName="Name0" presStyleCnt="0">
        <dgm:presLayoutVars>
          <dgm:dir/>
          <dgm:animLvl val="lvl"/>
          <dgm:resizeHandles val="exact"/>
        </dgm:presLayoutVars>
      </dgm:prSet>
      <dgm:spPr/>
      <dgm:t>
        <a:bodyPr/>
        <a:lstStyle/>
        <a:p>
          <a:endParaRPr lang="ru-RU"/>
        </a:p>
      </dgm:t>
    </dgm:pt>
    <dgm:pt modelId="{F1895824-F6D8-42CB-BE87-00EBF7B7BBBC}" type="pres">
      <dgm:prSet presAssocID="{CD3B7D9A-5469-4A63-9857-58F5DFC950B1}" presName="linNode" presStyleCnt="0"/>
      <dgm:spPr/>
    </dgm:pt>
    <dgm:pt modelId="{08192135-C865-43A3-83C1-423E96516FB1}" type="pres">
      <dgm:prSet presAssocID="{CD3B7D9A-5469-4A63-9857-58F5DFC950B1}" presName="parentText" presStyleLbl="node1" presStyleIdx="0" presStyleCnt="3">
        <dgm:presLayoutVars>
          <dgm:chMax val="1"/>
          <dgm:bulletEnabled val="1"/>
        </dgm:presLayoutVars>
      </dgm:prSet>
      <dgm:spPr/>
      <dgm:t>
        <a:bodyPr/>
        <a:lstStyle/>
        <a:p>
          <a:endParaRPr lang="ru-RU"/>
        </a:p>
      </dgm:t>
    </dgm:pt>
    <dgm:pt modelId="{5F423318-72B6-465D-8A54-C104426EC9F2}" type="pres">
      <dgm:prSet presAssocID="{CD3B7D9A-5469-4A63-9857-58F5DFC950B1}" presName="descendantText" presStyleLbl="alignAccFollowNode1" presStyleIdx="0" presStyleCnt="3">
        <dgm:presLayoutVars>
          <dgm:bulletEnabled val="1"/>
        </dgm:presLayoutVars>
      </dgm:prSet>
      <dgm:spPr/>
      <dgm:t>
        <a:bodyPr/>
        <a:lstStyle/>
        <a:p>
          <a:endParaRPr lang="ru-RU"/>
        </a:p>
      </dgm:t>
    </dgm:pt>
    <dgm:pt modelId="{87481BE1-06BF-4D64-8BE0-B9CCC4841FA7}" type="pres">
      <dgm:prSet presAssocID="{9650E7A9-11AE-4386-8395-6142E83B6124}" presName="sp" presStyleCnt="0"/>
      <dgm:spPr/>
    </dgm:pt>
    <dgm:pt modelId="{EBFBB040-3287-4A9A-AC21-06944EBCA339}" type="pres">
      <dgm:prSet presAssocID="{C835D36F-2C08-43A1-9417-01914AE61E87}" presName="linNode" presStyleCnt="0"/>
      <dgm:spPr/>
    </dgm:pt>
    <dgm:pt modelId="{79FE8B00-5044-427E-A9DF-32B3F2ACBA74}" type="pres">
      <dgm:prSet presAssocID="{C835D36F-2C08-43A1-9417-01914AE61E87}" presName="parentText" presStyleLbl="node1" presStyleIdx="1" presStyleCnt="3">
        <dgm:presLayoutVars>
          <dgm:chMax val="1"/>
          <dgm:bulletEnabled val="1"/>
        </dgm:presLayoutVars>
      </dgm:prSet>
      <dgm:spPr/>
      <dgm:t>
        <a:bodyPr/>
        <a:lstStyle/>
        <a:p>
          <a:endParaRPr lang="ru-RU"/>
        </a:p>
      </dgm:t>
    </dgm:pt>
    <dgm:pt modelId="{BC702D87-2E1F-43E3-8253-3E2AB5D7C660}" type="pres">
      <dgm:prSet presAssocID="{C835D36F-2C08-43A1-9417-01914AE61E87}" presName="descendantText" presStyleLbl="alignAccFollowNode1" presStyleIdx="1" presStyleCnt="3">
        <dgm:presLayoutVars>
          <dgm:bulletEnabled val="1"/>
        </dgm:presLayoutVars>
      </dgm:prSet>
      <dgm:spPr/>
      <dgm:t>
        <a:bodyPr/>
        <a:lstStyle/>
        <a:p>
          <a:endParaRPr lang="ru-RU"/>
        </a:p>
      </dgm:t>
    </dgm:pt>
    <dgm:pt modelId="{6B235C1F-875A-42A1-BD1F-47AAE94F640E}" type="pres">
      <dgm:prSet presAssocID="{248C59D9-9249-470F-B853-1BD0644D6F33}" presName="sp" presStyleCnt="0"/>
      <dgm:spPr/>
    </dgm:pt>
    <dgm:pt modelId="{D7262506-D473-4185-AE81-1AED2CD21147}" type="pres">
      <dgm:prSet presAssocID="{6DC03F80-4561-4D56-AB91-ACD92BA5E3D5}" presName="linNode" presStyleCnt="0"/>
      <dgm:spPr/>
    </dgm:pt>
    <dgm:pt modelId="{06C1562A-5F78-49C3-BA1E-0FADA3BCE5BE}" type="pres">
      <dgm:prSet presAssocID="{6DC03F80-4561-4D56-AB91-ACD92BA5E3D5}" presName="parentText" presStyleLbl="node1" presStyleIdx="2" presStyleCnt="3">
        <dgm:presLayoutVars>
          <dgm:chMax val="1"/>
          <dgm:bulletEnabled val="1"/>
        </dgm:presLayoutVars>
      </dgm:prSet>
      <dgm:spPr/>
      <dgm:t>
        <a:bodyPr/>
        <a:lstStyle/>
        <a:p>
          <a:endParaRPr lang="ru-RU"/>
        </a:p>
      </dgm:t>
    </dgm:pt>
    <dgm:pt modelId="{3B847DBB-1BCE-4611-AB31-624B39F4A500}" type="pres">
      <dgm:prSet presAssocID="{6DC03F80-4561-4D56-AB91-ACD92BA5E3D5}" presName="descendantText" presStyleLbl="alignAccFollowNode1" presStyleIdx="2" presStyleCnt="3">
        <dgm:presLayoutVars>
          <dgm:bulletEnabled val="1"/>
        </dgm:presLayoutVars>
      </dgm:prSet>
      <dgm:spPr/>
      <dgm:t>
        <a:bodyPr/>
        <a:lstStyle/>
        <a:p>
          <a:endParaRPr lang="ru-RU"/>
        </a:p>
      </dgm:t>
    </dgm:pt>
  </dgm:ptLst>
  <dgm:cxnLst>
    <dgm:cxn modelId="{1A661EFB-7273-4958-8009-78942A9AB078}" srcId="{0241DEAC-0A1A-4BC2-84CB-9BA214FCF403}" destId="{CD3B7D9A-5469-4A63-9857-58F5DFC950B1}" srcOrd="0" destOrd="0" parTransId="{D89D237B-BB0E-4D97-819E-DECA2C693D9A}" sibTransId="{9650E7A9-11AE-4386-8395-6142E83B6124}"/>
    <dgm:cxn modelId="{13993983-9362-4C56-ACF4-122C116E7320}" srcId="{6DC03F80-4561-4D56-AB91-ACD92BA5E3D5}" destId="{EB294ABA-BE08-4616-93F7-2CF7B9080779}" srcOrd="1" destOrd="0" parTransId="{C43B596F-5EA6-40F8-A9CB-73964E70714C}" sibTransId="{620D88A3-0B77-4DF0-ACCF-FF2EACFC2C44}"/>
    <dgm:cxn modelId="{09F3DC12-C7F6-44F8-B4A6-8BAB9104DE77}" type="presOf" srcId="{0241DEAC-0A1A-4BC2-84CB-9BA214FCF403}" destId="{275B9E5B-5802-47CE-94D0-898F778B9751}" srcOrd="0" destOrd="0" presId="urn:microsoft.com/office/officeart/2005/8/layout/vList5"/>
    <dgm:cxn modelId="{9D4D3D01-985D-4F58-B104-5F983BB2811C}" srcId="{6DC03F80-4561-4D56-AB91-ACD92BA5E3D5}" destId="{52513502-0D27-4A86-9E8E-AC6BCAC0A247}" srcOrd="0" destOrd="0" parTransId="{B6F86F8F-DF86-40EE-BAF6-5F083683E53D}" sibTransId="{E470A9B4-104B-4529-AF99-F048ADA99439}"/>
    <dgm:cxn modelId="{15A7110D-07C0-4450-800D-5BF7DD04F2C9}" srcId="{C835D36F-2C08-43A1-9417-01914AE61E87}" destId="{35115F8E-4657-434B-9D41-5504DA73BBD7}" srcOrd="0" destOrd="0" parTransId="{BAE75354-DA8F-449D-9BE5-270FB8A9593D}" sibTransId="{E9FEF8D1-F0CB-498E-82AC-3A7FCA0368CC}"/>
    <dgm:cxn modelId="{D704E210-91AF-469A-AE3F-7E7C9BFFFB59}" srcId="{CD3B7D9A-5469-4A63-9857-58F5DFC950B1}" destId="{8EE4BAB1-4339-4680-B173-73E140BF2552}" srcOrd="1" destOrd="0" parTransId="{D682D4AB-7F1C-4A8C-B4EC-4F4D90C6993D}" sibTransId="{FEF96092-607E-4FDC-90D3-7DF055E9AEB4}"/>
    <dgm:cxn modelId="{E15B17CB-4B24-4303-A334-B89CBF45A4EA}" srcId="{0241DEAC-0A1A-4BC2-84CB-9BA214FCF403}" destId="{6DC03F80-4561-4D56-AB91-ACD92BA5E3D5}" srcOrd="2" destOrd="0" parTransId="{7ED2024E-091A-40B7-A012-A52FED3DF4DF}" sibTransId="{F97E2B54-2D8E-48B5-AF2A-41F7577ABDDE}"/>
    <dgm:cxn modelId="{CB762C5B-289B-49CB-919E-A2857047F543}" type="presOf" srcId="{CD3B7D9A-5469-4A63-9857-58F5DFC950B1}" destId="{08192135-C865-43A3-83C1-423E96516FB1}" srcOrd="0" destOrd="0" presId="urn:microsoft.com/office/officeart/2005/8/layout/vList5"/>
    <dgm:cxn modelId="{3289AF02-47FB-4D7B-94C3-167903D38C99}" type="presOf" srcId="{52513502-0D27-4A86-9E8E-AC6BCAC0A247}" destId="{3B847DBB-1BCE-4611-AB31-624B39F4A500}" srcOrd="0" destOrd="0" presId="urn:microsoft.com/office/officeart/2005/8/layout/vList5"/>
    <dgm:cxn modelId="{7803C3C1-A107-4116-825A-1510BAFF9AEE}" type="presOf" srcId="{EB294ABA-BE08-4616-93F7-2CF7B9080779}" destId="{3B847DBB-1BCE-4611-AB31-624B39F4A500}" srcOrd="0" destOrd="1" presId="urn:microsoft.com/office/officeart/2005/8/layout/vList5"/>
    <dgm:cxn modelId="{28DA3252-D5D3-4033-8C96-2DB0ABD524AF}" type="presOf" srcId="{8EE4BAB1-4339-4680-B173-73E140BF2552}" destId="{5F423318-72B6-465D-8A54-C104426EC9F2}" srcOrd="0" destOrd="1" presId="urn:microsoft.com/office/officeart/2005/8/layout/vList5"/>
    <dgm:cxn modelId="{6C74266E-E2D0-49D2-89A2-F7E235898B10}" srcId="{C835D36F-2C08-43A1-9417-01914AE61E87}" destId="{CDCF4B22-1174-41C9-B36D-8867BB154156}" srcOrd="1" destOrd="0" parTransId="{71082DCB-FC7C-4B22-B10E-E02A374BF0B7}" sibTransId="{BB1E60D4-6FB4-454D-BA5B-1084A1A85667}"/>
    <dgm:cxn modelId="{642BB210-3B02-4263-8E4C-BD135D0DA022}" type="presOf" srcId="{6DC03F80-4561-4D56-AB91-ACD92BA5E3D5}" destId="{06C1562A-5F78-49C3-BA1E-0FADA3BCE5BE}" srcOrd="0" destOrd="0" presId="urn:microsoft.com/office/officeart/2005/8/layout/vList5"/>
    <dgm:cxn modelId="{00EA3208-0151-4F99-9A42-6D21A042D568}" type="presOf" srcId="{CDCF4B22-1174-41C9-B36D-8867BB154156}" destId="{BC702D87-2E1F-43E3-8253-3E2AB5D7C660}" srcOrd="0" destOrd="1" presId="urn:microsoft.com/office/officeart/2005/8/layout/vList5"/>
    <dgm:cxn modelId="{4CB8C2A5-16AA-4A01-84B0-6227EA311ABA}" srcId="{CD3B7D9A-5469-4A63-9857-58F5DFC950B1}" destId="{B7320DBF-7758-4822-818F-A7D60392B782}" srcOrd="0" destOrd="0" parTransId="{32B93CE3-393E-4072-9D91-CE7F6A649240}" sibTransId="{41E74D0F-B6FA-4D8B-90A0-8E815F8EA0E7}"/>
    <dgm:cxn modelId="{CEFA3814-9DCD-43A5-A8A8-37A203255B1E}" type="presOf" srcId="{35115F8E-4657-434B-9D41-5504DA73BBD7}" destId="{BC702D87-2E1F-43E3-8253-3E2AB5D7C660}" srcOrd="0" destOrd="0" presId="urn:microsoft.com/office/officeart/2005/8/layout/vList5"/>
    <dgm:cxn modelId="{D24B03AD-1B35-498D-9813-D015FBD56926}" srcId="{0241DEAC-0A1A-4BC2-84CB-9BA214FCF403}" destId="{C835D36F-2C08-43A1-9417-01914AE61E87}" srcOrd="1" destOrd="0" parTransId="{F7BB33D6-E67F-4415-B77F-972F3B7FB750}" sibTransId="{248C59D9-9249-470F-B853-1BD0644D6F33}"/>
    <dgm:cxn modelId="{FB0419BA-16F7-4D77-AE0E-E2E2FA674FF6}" type="presOf" srcId="{B7320DBF-7758-4822-818F-A7D60392B782}" destId="{5F423318-72B6-465D-8A54-C104426EC9F2}" srcOrd="0" destOrd="0" presId="urn:microsoft.com/office/officeart/2005/8/layout/vList5"/>
    <dgm:cxn modelId="{2432B28C-8DC2-4AF9-BDEE-C5CF974A15B5}" type="presOf" srcId="{C835D36F-2C08-43A1-9417-01914AE61E87}" destId="{79FE8B00-5044-427E-A9DF-32B3F2ACBA74}" srcOrd="0" destOrd="0" presId="urn:microsoft.com/office/officeart/2005/8/layout/vList5"/>
    <dgm:cxn modelId="{EDD0BE87-460F-40C2-AF5E-5D49110E8DEC}" type="presParOf" srcId="{275B9E5B-5802-47CE-94D0-898F778B9751}" destId="{F1895824-F6D8-42CB-BE87-00EBF7B7BBBC}" srcOrd="0" destOrd="0" presId="urn:microsoft.com/office/officeart/2005/8/layout/vList5"/>
    <dgm:cxn modelId="{D7755F79-A28A-4153-AF37-785891BA7428}" type="presParOf" srcId="{F1895824-F6D8-42CB-BE87-00EBF7B7BBBC}" destId="{08192135-C865-43A3-83C1-423E96516FB1}" srcOrd="0" destOrd="0" presId="urn:microsoft.com/office/officeart/2005/8/layout/vList5"/>
    <dgm:cxn modelId="{8CDB596C-DD1E-41B4-8034-F1172F405192}" type="presParOf" srcId="{F1895824-F6D8-42CB-BE87-00EBF7B7BBBC}" destId="{5F423318-72B6-465D-8A54-C104426EC9F2}" srcOrd="1" destOrd="0" presId="urn:microsoft.com/office/officeart/2005/8/layout/vList5"/>
    <dgm:cxn modelId="{6D6E637C-FACC-49C0-80DB-8C606FD433F5}" type="presParOf" srcId="{275B9E5B-5802-47CE-94D0-898F778B9751}" destId="{87481BE1-06BF-4D64-8BE0-B9CCC4841FA7}" srcOrd="1" destOrd="0" presId="urn:microsoft.com/office/officeart/2005/8/layout/vList5"/>
    <dgm:cxn modelId="{E30236D5-B462-404F-B283-9CE0E9D3B838}" type="presParOf" srcId="{275B9E5B-5802-47CE-94D0-898F778B9751}" destId="{EBFBB040-3287-4A9A-AC21-06944EBCA339}" srcOrd="2" destOrd="0" presId="urn:microsoft.com/office/officeart/2005/8/layout/vList5"/>
    <dgm:cxn modelId="{D4CD0B79-F968-4F68-91DD-D309DC234252}" type="presParOf" srcId="{EBFBB040-3287-4A9A-AC21-06944EBCA339}" destId="{79FE8B00-5044-427E-A9DF-32B3F2ACBA74}" srcOrd="0" destOrd="0" presId="urn:microsoft.com/office/officeart/2005/8/layout/vList5"/>
    <dgm:cxn modelId="{9524D2A4-96A7-4E3A-8502-A4CC7667D948}" type="presParOf" srcId="{EBFBB040-3287-4A9A-AC21-06944EBCA339}" destId="{BC702D87-2E1F-43E3-8253-3E2AB5D7C660}" srcOrd="1" destOrd="0" presId="urn:microsoft.com/office/officeart/2005/8/layout/vList5"/>
    <dgm:cxn modelId="{0A8E55BF-185C-4471-B077-651E4A596EFE}" type="presParOf" srcId="{275B9E5B-5802-47CE-94D0-898F778B9751}" destId="{6B235C1F-875A-42A1-BD1F-47AAE94F640E}" srcOrd="3" destOrd="0" presId="urn:microsoft.com/office/officeart/2005/8/layout/vList5"/>
    <dgm:cxn modelId="{28CA2858-62C5-497B-9CD7-2C1974173B78}" type="presParOf" srcId="{275B9E5B-5802-47CE-94D0-898F778B9751}" destId="{D7262506-D473-4185-AE81-1AED2CD21147}" srcOrd="4" destOrd="0" presId="urn:microsoft.com/office/officeart/2005/8/layout/vList5"/>
    <dgm:cxn modelId="{7368CDAF-4EB1-4603-9B65-21EC7C5DB09F}" type="presParOf" srcId="{D7262506-D473-4185-AE81-1AED2CD21147}" destId="{06C1562A-5F78-49C3-BA1E-0FADA3BCE5BE}" srcOrd="0" destOrd="0" presId="urn:microsoft.com/office/officeart/2005/8/layout/vList5"/>
    <dgm:cxn modelId="{794B0C24-14CE-4F50-904F-44679143EE2A}" type="presParOf" srcId="{D7262506-D473-4185-AE81-1AED2CD21147}" destId="{3B847DBB-1BCE-4611-AB31-624B39F4A500}"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E8C1F54F-3438-4E6F-8B37-687B0FA84FDB}"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817DCCB-280B-4898-A75D-BE46CDF10AC3}">
      <dgm:prSet custT="1"/>
      <dgm:spPr/>
      <dgm:t>
        <a:bodyPr/>
        <a:lstStyle/>
        <a:p>
          <a:r>
            <a:rPr lang="en-GB" sz="2000" b="1" dirty="0"/>
            <a:t>New Development with Astana International Financial Centre</a:t>
          </a:r>
        </a:p>
        <a:p>
          <a:r>
            <a:rPr lang="en-GB" sz="2000" dirty="0"/>
            <a:t>Scoping study, dissemination during Expo 2017:</a:t>
          </a:r>
        </a:p>
      </dgm:t>
    </dgm:pt>
    <dgm:pt modelId="{CB283E58-479B-4411-870F-7A604D2B19E7}" type="parTrans" cxnId="{1E2DFCFC-F544-4C4F-9427-74E7E6769003}">
      <dgm:prSet/>
      <dgm:spPr/>
      <dgm:t>
        <a:bodyPr/>
        <a:lstStyle/>
        <a:p>
          <a:endParaRPr lang="en-US"/>
        </a:p>
      </dgm:t>
    </dgm:pt>
    <dgm:pt modelId="{DBBA1EF5-0E70-430B-91E1-2D9C9F6075E9}" type="sibTrans" cxnId="{1E2DFCFC-F544-4C4F-9427-74E7E6769003}">
      <dgm:prSet/>
      <dgm:spPr/>
      <dgm:t>
        <a:bodyPr/>
        <a:lstStyle/>
        <a:p>
          <a:endParaRPr lang="en-US"/>
        </a:p>
      </dgm:t>
    </dgm:pt>
    <dgm:pt modelId="{D54C2839-F73A-4E22-A7BC-7DFA7C080D05}">
      <dgm:prSet/>
      <dgm:spPr/>
      <dgm:t>
        <a:bodyPr/>
        <a:lstStyle/>
        <a:p>
          <a:r>
            <a:rPr lang="en-GB" dirty="0"/>
            <a:t>Assessing the demand for green investments based on the NDC in the field of water, wastewater and waste infrastructure, urban transport, industrial emissions, etc.;</a:t>
          </a:r>
        </a:p>
      </dgm:t>
    </dgm:pt>
    <dgm:pt modelId="{BF84A615-7DA8-4D77-9261-D9EEB37EB485}" type="parTrans" cxnId="{685EBA0B-A53C-4DFD-853D-B88C5EF8758E}">
      <dgm:prSet/>
      <dgm:spPr/>
      <dgm:t>
        <a:bodyPr/>
        <a:lstStyle/>
        <a:p>
          <a:endParaRPr lang="en-US"/>
        </a:p>
      </dgm:t>
    </dgm:pt>
    <dgm:pt modelId="{FD730F99-C289-44B0-9379-E442AB953D9D}" type="sibTrans" cxnId="{685EBA0B-A53C-4DFD-853D-B88C5EF8758E}">
      <dgm:prSet/>
      <dgm:spPr/>
      <dgm:t>
        <a:bodyPr/>
        <a:lstStyle/>
        <a:p>
          <a:endParaRPr lang="en-US"/>
        </a:p>
      </dgm:t>
    </dgm:pt>
    <dgm:pt modelId="{051D68FA-773E-4798-AF34-81E9947ABDD5}">
      <dgm:prSet/>
      <dgm:spPr/>
      <dgm:t>
        <a:bodyPr/>
        <a:lstStyle/>
        <a:p>
          <a:r>
            <a:rPr lang="en-GB"/>
            <a:t>Identification of green financing market and regulatory gaps and barriers</a:t>
          </a:r>
        </a:p>
      </dgm:t>
    </dgm:pt>
    <dgm:pt modelId="{A0FCCBD0-009F-440B-93CB-4C9642A9BC08}" type="parTrans" cxnId="{A7C1CAF4-A242-4E1D-88B0-420B278C9879}">
      <dgm:prSet/>
      <dgm:spPr/>
      <dgm:t>
        <a:bodyPr/>
        <a:lstStyle/>
        <a:p>
          <a:endParaRPr lang="en-US"/>
        </a:p>
      </dgm:t>
    </dgm:pt>
    <dgm:pt modelId="{30CE67C6-C640-44E9-9DE9-B0C27268F565}" type="sibTrans" cxnId="{A7C1CAF4-A242-4E1D-88B0-420B278C9879}">
      <dgm:prSet/>
      <dgm:spPr/>
      <dgm:t>
        <a:bodyPr/>
        <a:lstStyle/>
        <a:p>
          <a:endParaRPr lang="en-US"/>
        </a:p>
      </dgm:t>
    </dgm:pt>
    <dgm:pt modelId="{2DCCA1BC-A36C-490A-A94A-4A50011D8381}">
      <dgm:prSet/>
      <dgm:spPr/>
      <dgm:t>
        <a:bodyPr/>
        <a:lstStyle/>
        <a:p>
          <a:r>
            <a:rPr lang="en-GB" dirty="0"/>
            <a:t>Identify and recommend green and climate finance monitoring, reporting and verification and tracking systems</a:t>
          </a:r>
        </a:p>
      </dgm:t>
    </dgm:pt>
    <dgm:pt modelId="{0F75E069-58B8-4C6F-9B1A-7251306C4EA0}" type="parTrans" cxnId="{873F758E-F326-4783-B15B-F459B84C16E3}">
      <dgm:prSet/>
      <dgm:spPr/>
      <dgm:t>
        <a:bodyPr/>
        <a:lstStyle/>
        <a:p>
          <a:endParaRPr lang="en-US"/>
        </a:p>
      </dgm:t>
    </dgm:pt>
    <dgm:pt modelId="{AC4F234B-0117-4736-841C-3A9D0D901CB6}" type="sibTrans" cxnId="{873F758E-F326-4783-B15B-F459B84C16E3}">
      <dgm:prSet/>
      <dgm:spPr/>
      <dgm:t>
        <a:bodyPr/>
        <a:lstStyle/>
        <a:p>
          <a:endParaRPr lang="en-US"/>
        </a:p>
      </dgm:t>
    </dgm:pt>
    <dgm:pt modelId="{B42E0C8E-F283-4210-A9D9-B8502502C5EA}">
      <dgm:prSet/>
      <dgm:spPr/>
      <dgm:t>
        <a:bodyPr/>
        <a:lstStyle/>
        <a:p>
          <a:r>
            <a:rPr lang="en-GB" dirty="0"/>
            <a:t>Introduction of green financing standards, such as the Equator Principles for financial intermediaries and carbon footprint disclosure for investments made by financial investors. </a:t>
          </a:r>
        </a:p>
      </dgm:t>
    </dgm:pt>
    <dgm:pt modelId="{97147580-9106-43C0-A5C6-99343503BF54}" type="parTrans" cxnId="{4A4AD13C-D3FF-4A80-9FB0-5DF6A6CB46E6}">
      <dgm:prSet/>
      <dgm:spPr/>
      <dgm:t>
        <a:bodyPr/>
        <a:lstStyle/>
        <a:p>
          <a:endParaRPr lang="en-US"/>
        </a:p>
      </dgm:t>
    </dgm:pt>
    <dgm:pt modelId="{C3C7F780-B0E4-4006-ACE4-8FA1F53AB30B}" type="sibTrans" cxnId="{4A4AD13C-D3FF-4A80-9FB0-5DF6A6CB46E6}">
      <dgm:prSet/>
      <dgm:spPr/>
      <dgm:t>
        <a:bodyPr/>
        <a:lstStyle/>
        <a:p>
          <a:endParaRPr lang="en-US"/>
        </a:p>
      </dgm:t>
    </dgm:pt>
    <dgm:pt modelId="{612D0295-C427-496D-95A0-925CAB3B6682}">
      <dgm:prSet/>
      <dgm:spPr/>
      <dgm:t>
        <a:bodyPr/>
        <a:lstStyle/>
        <a:p>
          <a:r>
            <a:rPr lang="en-GB"/>
            <a:t>Development of the domestic and international markets for Kazakh green financing (bonds, funds) </a:t>
          </a:r>
        </a:p>
      </dgm:t>
    </dgm:pt>
    <dgm:pt modelId="{7186EC9F-32C0-44B3-8C9E-21848D1BE98C}" type="parTrans" cxnId="{C794BFE4-8FAE-4F43-8CA6-D6629346FE48}">
      <dgm:prSet/>
      <dgm:spPr/>
      <dgm:t>
        <a:bodyPr/>
        <a:lstStyle/>
        <a:p>
          <a:endParaRPr lang="en-US"/>
        </a:p>
      </dgm:t>
    </dgm:pt>
    <dgm:pt modelId="{CAF308FB-1DB1-4797-8142-297786801201}" type="sibTrans" cxnId="{C794BFE4-8FAE-4F43-8CA6-D6629346FE48}">
      <dgm:prSet/>
      <dgm:spPr/>
      <dgm:t>
        <a:bodyPr/>
        <a:lstStyle/>
        <a:p>
          <a:endParaRPr lang="en-US"/>
        </a:p>
      </dgm:t>
    </dgm:pt>
    <dgm:pt modelId="{45676A51-9CF0-429F-8682-C486575228A7}">
      <dgm:prSet/>
      <dgm:spPr/>
      <dgm:t>
        <a:bodyPr/>
        <a:lstStyle/>
        <a:p>
          <a:r>
            <a:rPr lang="en-GB"/>
            <a:t>The development of the carbon market services by financial intermediaries in the K ETS.</a:t>
          </a:r>
        </a:p>
      </dgm:t>
    </dgm:pt>
    <dgm:pt modelId="{0FDAEFE6-685F-4C43-A97D-1441DFCED06E}" type="parTrans" cxnId="{9540CCAB-30D6-43CD-96F5-6A482EBDA276}">
      <dgm:prSet/>
      <dgm:spPr/>
      <dgm:t>
        <a:bodyPr/>
        <a:lstStyle/>
        <a:p>
          <a:endParaRPr lang="en-US"/>
        </a:p>
      </dgm:t>
    </dgm:pt>
    <dgm:pt modelId="{8F451B3E-4336-4A1E-9335-08CE8940BA67}" type="sibTrans" cxnId="{9540CCAB-30D6-43CD-96F5-6A482EBDA276}">
      <dgm:prSet/>
      <dgm:spPr/>
      <dgm:t>
        <a:bodyPr/>
        <a:lstStyle/>
        <a:p>
          <a:endParaRPr lang="en-US"/>
        </a:p>
      </dgm:t>
    </dgm:pt>
    <dgm:pt modelId="{8614D3CB-1A69-4DFB-8316-AED1C0BE8348}">
      <dgm:prSet/>
      <dgm:spPr/>
      <dgm:t>
        <a:bodyPr/>
        <a:lstStyle/>
        <a:p>
          <a:r>
            <a:rPr lang="en-GB"/>
            <a:t>To consider the demand and structural need for public co-financing. </a:t>
          </a:r>
        </a:p>
      </dgm:t>
    </dgm:pt>
    <dgm:pt modelId="{9AED0B26-5762-4E86-B70C-166D170C85A0}" type="parTrans" cxnId="{CAB335CE-004E-4F00-B105-A35E8784DBD7}">
      <dgm:prSet/>
      <dgm:spPr/>
      <dgm:t>
        <a:bodyPr/>
        <a:lstStyle/>
        <a:p>
          <a:endParaRPr lang="en-US"/>
        </a:p>
      </dgm:t>
    </dgm:pt>
    <dgm:pt modelId="{355A30BC-FC55-4D06-ACE2-2E92145A0BC1}" type="sibTrans" cxnId="{CAB335CE-004E-4F00-B105-A35E8784DBD7}">
      <dgm:prSet/>
      <dgm:spPr/>
      <dgm:t>
        <a:bodyPr/>
        <a:lstStyle/>
        <a:p>
          <a:endParaRPr lang="en-US"/>
        </a:p>
      </dgm:t>
    </dgm:pt>
    <dgm:pt modelId="{1BA14561-FCED-44F7-B856-4C67703EFAA8}" type="pres">
      <dgm:prSet presAssocID="{E8C1F54F-3438-4E6F-8B37-687B0FA84FDB}" presName="linear" presStyleCnt="0">
        <dgm:presLayoutVars>
          <dgm:animLvl val="lvl"/>
          <dgm:resizeHandles val="exact"/>
        </dgm:presLayoutVars>
      </dgm:prSet>
      <dgm:spPr/>
      <dgm:t>
        <a:bodyPr/>
        <a:lstStyle/>
        <a:p>
          <a:endParaRPr lang="ru-RU"/>
        </a:p>
      </dgm:t>
    </dgm:pt>
    <dgm:pt modelId="{7DD9D634-9B77-400A-A149-7A38A0545D4F}" type="pres">
      <dgm:prSet presAssocID="{5817DCCB-280B-4898-A75D-BE46CDF10AC3}" presName="parentText" presStyleLbl="node1" presStyleIdx="0" presStyleCnt="1">
        <dgm:presLayoutVars>
          <dgm:chMax val="0"/>
          <dgm:bulletEnabled val="1"/>
        </dgm:presLayoutVars>
      </dgm:prSet>
      <dgm:spPr/>
      <dgm:t>
        <a:bodyPr/>
        <a:lstStyle/>
        <a:p>
          <a:endParaRPr lang="ru-RU"/>
        </a:p>
      </dgm:t>
    </dgm:pt>
    <dgm:pt modelId="{AC20F27D-7376-40DE-A279-6E66680F11D6}" type="pres">
      <dgm:prSet presAssocID="{5817DCCB-280B-4898-A75D-BE46CDF10AC3}" presName="childText" presStyleLbl="revTx" presStyleIdx="0" presStyleCnt="1">
        <dgm:presLayoutVars>
          <dgm:bulletEnabled val="1"/>
        </dgm:presLayoutVars>
      </dgm:prSet>
      <dgm:spPr/>
      <dgm:t>
        <a:bodyPr/>
        <a:lstStyle/>
        <a:p>
          <a:endParaRPr lang="ru-RU"/>
        </a:p>
      </dgm:t>
    </dgm:pt>
  </dgm:ptLst>
  <dgm:cxnLst>
    <dgm:cxn modelId="{685EBA0B-A53C-4DFD-853D-B88C5EF8758E}" srcId="{5817DCCB-280B-4898-A75D-BE46CDF10AC3}" destId="{D54C2839-F73A-4E22-A7BC-7DFA7C080D05}" srcOrd="0" destOrd="0" parTransId="{BF84A615-7DA8-4D77-9261-D9EEB37EB485}" sibTransId="{FD730F99-C289-44B0-9379-E442AB953D9D}"/>
    <dgm:cxn modelId="{C8CF8DCC-EB4A-4BE6-A2B8-1BFCDBA8F3EB}" type="presOf" srcId="{5817DCCB-280B-4898-A75D-BE46CDF10AC3}" destId="{7DD9D634-9B77-400A-A149-7A38A0545D4F}" srcOrd="0" destOrd="0" presId="urn:microsoft.com/office/officeart/2005/8/layout/vList2"/>
    <dgm:cxn modelId="{A7C1CAF4-A242-4E1D-88B0-420B278C9879}" srcId="{5817DCCB-280B-4898-A75D-BE46CDF10AC3}" destId="{051D68FA-773E-4798-AF34-81E9947ABDD5}" srcOrd="1" destOrd="0" parTransId="{A0FCCBD0-009F-440B-93CB-4C9642A9BC08}" sibTransId="{30CE67C6-C640-44E9-9DE9-B0C27268F565}"/>
    <dgm:cxn modelId="{873F758E-F326-4783-B15B-F459B84C16E3}" srcId="{5817DCCB-280B-4898-A75D-BE46CDF10AC3}" destId="{2DCCA1BC-A36C-490A-A94A-4A50011D8381}" srcOrd="2" destOrd="0" parTransId="{0F75E069-58B8-4C6F-9B1A-7251306C4EA0}" sibTransId="{AC4F234B-0117-4736-841C-3A9D0D901CB6}"/>
    <dgm:cxn modelId="{6819CB39-BA02-40D4-8D3B-0759B139DF2D}" type="presOf" srcId="{E8C1F54F-3438-4E6F-8B37-687B0FA84FDB}" destId="{1BA14561-FCED-44F7-B856-4C67703EFAA8}" srcOrd="0" destOrd="0" presId="urn:microsoft.com/office/officeart/2005/8/layout/vList2"/>
    <dgm:cxn modelId="{2495B166-3008-47D0-99FF-669BE5C9E110}" type="presOf" srcId="{051D68FA-773E-4798-AF34-81E9947ABDD5}" destId="{AC20F27D-7376-40DE-A279-6E66680F11D6}" srcOrd="0" destOrd="1" presId="urn:microsoft.com/office/officeart/2005/8/layout/vList2"/>
    <dgm:cxn modelId="{8807BC38-9676-4AE5-B99E-91248393318B}" type="presOf" srcId="{8614D3CB-1A69-4DFB-8316-AED1C0BE8348}" destId="{AC20F27D-7376-40DE-A279-6E66680F11D6}" srcOrd="0" destOrd="6" presId="urn:microsoft.com/office/officeart/2005/8/layout/vList2"/>
    <dgm:cxn modelId="{A0C48EDF-F74F-4332-9034-E00E6FA39947}" type="presOf" srcId="{B42E0C8E-F283-4210-A9D9-B8502502C5EA}" destId="{AC20F27D-7376-40DE-A279-6E66680F11D6}" srcOrd="0" destOrd="3" presId="urn:microsoft.com/office/officeart/2005/8/layout/vList2"/>
    <dgm:cxn modelId="{CAB335CE-004E-4F00-B105-A35E8784DBD7}" srcId="{5817DCCB-280B-4898-A75D-BE46CDF10AC3}" destId="{8614D3CB-1A69-4DFB-8316-AED1C0BE8348}" srcOrd="6" destOrd="0" parTransId="{9AED0B26-5762-4E86-B70C-166D170C85A0}" sibTransId="{355A30BC-FC55-4D06-ACE2-2E92145A0BC1}"/>
    <dgm:cxn modelId="{C0596AFE-5D09-4FC1-B056-ECC6E73C3A5D}" type="presOf" srcId="{2DCCA1BC-A36C-490A-A94A-4A50011D8381}" destId="{AC20F27D-7376-40DE-A279-6E66680F11D6}" srcOrd="0" destOrd="2" presId="urn:microsoft.com/office/officeart/2005/8/layout/vList2"/>
    <dgm:cxn modelId="{9540CCAB-30D6-43CD-96F5-6A482EBDA276}" srcId="{5817DCCB-280B-4898-A75D-BE46CDF10AC3}" destId="{45676A51-9CF0-429F-8682-C486575228A7}" srcOrd="5" destOrd="0" parTransId="{0FDAEFE6-685F-4C43-A97D-1441DFCED06E}" sibTransId="{8F451B3E-4336-4A1E-9335-08CE8940BA67}"/>
    <dgm:cxn modelId="{BD61DD18-3BDB-4505-BB76-ACC86111846E}" type="presOf" srcId="{45676A51-9CF0-429F-8682-C486575228A7}" destId="{AC20F27D-7376-40DE-A279-6E66680F11D6}" srcOrd="0" destOrd="5" presId="urn:microsoft.com/office/officeart/2005/8/layout/vList2"/>
    <dgm:cxn modelId="{1E2DFCFC-F544-4C4F-9427-74E7E6769003}" srcId="{E8C1F54F-3438-4E6F-8B37-687B0FA84FDB}" destId="{5817DCCB-280B-4898-A75D-BE46CDF10AC3}" srcOrd="0" destOrd="0" parTransId="{CB283E58-479B-4411-870F-7A604D2B19E7}" sibTransId="{DBBA1EF5-0E70-430B-91E1-2D9C9F6075E9}"/>
    <dgm:cxn modelId="{C794BFE4-8FAE-4F43-8CA6-D6629346FE48}" srcId="{5817DCCB-280B-4898-A75D-BE46CDF10AC3}" destId="{612D0295-C427-496D-95A0-925CAB3B6682}" srcOrd="4" destOrd="0" parTransId="{7186EC9F-32C0-44B3-8C9E-21848D1BE98C}" sibTransId="{CAF308FB-1DB1-4797-8142-297786801201}"/>
    <dgm:cxn modelId="{4A4AD13C-D3FF-4A80-9FB0-5DF6A6CB46E6}" srcId="{5817DCCB-280B-4898-A75D-BE46CDF10AC3}" destId="{B42E0C8E-F283-4210-A9D9-B8502502C5EA}" srcOrd="3" destOrd="0" parTransId="{97147580-9106-43C0-A5C6-99343503BF54}" sibTransId="{C3C7F780-B0E4-4006-ACE4-8FA1F53AB30B}"/>
    <dgm:cxn modelId="{69B4DAE5-8AB8-4B1D-863D-2961F4FB5455}" type="presOf" srcId="{D54C2839-F73A-4E22-A7BC-7DFA7C080D05}" destId="{AC20F27D-7376-40DE-A279-6E66680F11D6}" srcOrd="0" destOrd="0" presId="urn:microsoft.com/office/officeart/2005/8/layout/vList2"/>
    <dgm:cxn modelId="{28C5B3D5-4F87-4F7F-A2CB-62159A79851A}" type="presOf" srcId="{612D0295-C427-496D-95A0-925CAB3B6682}" destId="{AC20F27D-7376-40DE-A279-6E66680F11D6}" srcOrd="0" destOrd="4" presId="urn:microsoft.com/office/officeart/2005/8/layout/vList2"/>
    <dgm:cxn modelId="{202E0256-5F89-439B-BEEF-D5F1773A4F50}" type="presParOf" srcId="{1BA14561-FCED-44F7-B856-4C67703EFAA8}" destId="{7DD9D634-9B77-400A-A149-7A38A0545D4F}" srcOrd="0" destOrd="0" presId="urn:microsoft.com/office/officeart/2005/8/layout/vList2"/>
    <dgm:cxn modelId="{7BF4C72E-0FA5-4818-BFB1-CC2E441018F9}" type="presParOf" srcId="{1BA14561-FCED-44F7-B856-4C67703EFAA8}" destId="{AC20F27D-7376-40DE-A279-6E66680F11D6}"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E49ECA7-399D-4049-8F8D-AD88FAB1684F}">
      <dsp:nvSpPr>
        <dsp:cNvPr id="0" name=""/>
        <dsp:cNvSpPr/>
      </dsp:nvSpPr>
      <dsp:spPr>
        <a:xfrm>
          <a:off x="659435" y="0"/>
          <a:ext cx="7473607" cy="1547556"/>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5C1D420-B1F8-4326-BB0A-F09AA9BAB686}">
      <dsp:nvSpPr>
        <dsp:cNvPr id="0" name=""/>
        <dsp:cNvSpPr/>
      </dsp:nvSpPr>
      <dsp:spPr>
        <a:xfrm>
          <a:off x="297948" y="464267"/>
          <a:ext cx="2637743" cy="61902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GB" sz="1400" kern="1200" dirty="0"/>
            <a:t>Vulnerable to oil prices and increasingly to climate change</a:t>
          </a:r>
        </a:p>
      </dsp:txBody>
      <dsp:txXfrm>
        <a:off x="328166" y="494485"/>
        <a:ext cx="2577307" cy="558586"/>
      </dsp:txXfrm>
    </dsp:sp>
    <dsp:sp modelId="{97D5CE16-4CD4-4C7B-8918-B7C7F4628F29}">
      <dsp:nvSpPr>
        <dsp:cNvPr id="0" name=""/>
        <dsp:cNvSpPr/>
      </dsp:nvSpPr>
      <dsp:spPr>
        <a:xfrm>
          <a:off x="3077367" y="464267"/>
          <a:ext cx="2637743" cy="61902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GB" sz="1400" kern="1200" dirty="0"/>
            <a:t>Green Economy Transition</a:t>
          </a:r>
        </a:p>
      </dsp:txBody>
      <dsp:txXfrm>
        <a:off x="3107585" y="494485"/>
        <a:ext cx="2577307" cy="558586"/>
      </dsp:txXfrm>
    </dsp:sp>
    <dsp:sp modelId="{445E5013-8247-486C-AB95-7B75C9F05FE6}">
      <dsp:nvSpPr>
        <dsp:cNvPr id="0" name=""/>
        <dsp:cNvSpPr/>
      </dsp:nvSpPr>
      <dsp:spPr>
        <a:xfrm>
          <a:off x="5856787" y="464267"/>
          <a:ext cx="2637743" cy="61902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GB" sz="1400" kern="1200" dirty="0"/>
            <a:t>Future Energy is </a:t>
          </a:r>
        </a:p>
        <a:p>
          <a:pPr lvl="0" algn="ctr" defTabSz="622300">
            <a:lnSpc>
              <a:spcPct val="90000"/>
            </a:lnSpc>
            <a:spcBef>
              <a:spcPct val="0"/>
            </a:spcBef>
            <a:spcAft>
              <a:spcPct val="35000"/>
            </a:spcAft>
          </a:pPr>
          <a:r>
            <a:rPr lang="en-GB" sz="1400" kern="1200" dirty="0"/>
            <a:t>Carbon Neutral</a:t>
          </a:r>
        </a:p>
      </dsp:txBody>
      <dsp:txXfrm>
        <a:off x="5887005" y="494485"/>
        <a:ext cx="2577307" cy="55858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9B68CC9-98F7-4638-BE78-AC7E616937AC}">
      <dsp:nvSpPr>
        <dsp:cNvPr id="0" name=""/>
        <dsp:cNvSpPr/>
      </dsp:nvSpPr>
      <dsp:spPr>
        <a:xfrm>
          <a:off x="0" y="49360"/>
          <a:ext cx="8124335" cy="106972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GB" sz="2000" b="0" kern="1200" dirty="0"/>
            <a:t>Kazakhstan’s INDC currently satisfies the basic UNFCCC requirements and is comparable to INDCs of the majority of industrialized countries</a:t>
          </a:r>
        </a:p>
      </dsp:txBody>
      <dsp:txXfrm>
        <a:off x="52220" y="101580"/>
        <a:ext cx="8019895" cy="965289"/>
      </dsp:txXfrm>
    </dsp:sp>
    <dsp:sp modelId="{2DDF853F-D3E2-4749-8010-B9E5604CCE09}">
      <dsp:nvSpPr>
        <dsp:cNvPr id="0" name=""/>
        <dsp:cNvSpPr/>
      </dsp:nvSpPr>
      <dsp:spPr>
        <a:xfrm>
          <a:off x="0" y="1191089"/>
          <a:ext cx="8124335" cy="77595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GB" sz="2000" kern="1200" dirty="0"/>
            <a:t>Areas for improvement of Kazakh’s </a:t>
          </a:r>
          <a:r>
            <a:rPr lang="en-GB" sz="2000" kern="1200" dirty="0" err="1"/>
            <a:t>iNDC</a:t>
          </a:r>
          <a:r>
            <a:rPr lang="en-GB" sz="2000" kern="1200" dirty="0"/>
            <a:t> in order to deliver more value:</a:t>
          </a:r>
        </a:p>
      </dsp:txBody>
      <dsp:txXfrm>
        <a:off x="37879" y="1228968"/>
        <a:ext cx="8048577" cy="700192"/>
      </dsp:txXfrm>
    </dsp:sp>
    <dsp:sp modelId="{32E48BBC-FC8F-41D0-B93D-55192C20DCE6}">
      <dsp:nvSpPr>
        <dsp:cNvPr id="0" name=""/>
        <dsp:cNvSpPr/>
      </dsp:nvSpPr>
      <dsp:spPr>
        <a:xfrm>
          <a:off x="0" y="1967039"/>
          <a:ext cx="8124335" cy="17077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7948" tIns="20320" rIns="113792" bIns="20320" numCol="1" spcCol="1270" anchor="t" anchorCtr="0">
          <a:noAutofit/>
        </a:bodyPr>
        <a:lstStyle/>
        <a:p>
          <a:pPr marL="171450" lvl="1" indent="-171450" algn="l" defTabSz="711200">
            <a:lnSpc>
              <a:spcPct val="90000"/>
            </a:lnSpc>
            <a:spcBef>
              <a:spcPct val="0"/>
            </a:spcBef>
            <a:spcAft>
              <a:spcPct val="20000"/>
            </a:spcAft>
            <a:buChar char="••"/>
          </a:pPr>
          <a:r>
            <a:rPr lang="en-GB" sz="1600" kern="1200" dirty="0"/>
            <a:t>Provide </a:t>
          </a:r>
          <a:r>
            <a:rPr lang="en-GB" sz="1600" b="1" kern="1200" dirty="0"/>
            <a:t>more supporting information </a:t>
          </a:r>
          <a:r>
            <a:rPr lang="en-GB" sz="1600" kern="1200" dirty="0"/>
            <a:t>to underline the ambition and attainability materiality of the mitigation target set. </a:t>
          </a:r>
        </a:p>
        <a:p>
          <a:pPr marL="171450" lvl="1" indent="-171450" algn="l" defTabSz="711200">
            <a:lnSpc>
              <a:spcPct val="90000"/>
            </a:lnSpc>
            <a:spcBef>
              <a:spcPct val="0"/>
            </a:spcBef>
            <a:spcAft>
              <a:spcPct val="20000"/>
            </a:spcAft>
            <a:buChar char="••"/>
          </a:pPr>
          <a:r>
            <a:rPr lang="en-GB" sz="1600" kern="1200" dirty="0"/>
            <a:t>Include and elaborate on:</a:t>
          </a:r>
        </a:p>
        <a:p>
          <a:pPr marL="342900" lvl="2" indent="-171450" algn="l" defTabSz="711200">
            <a:lnSpc>
              <a:spcPct val="90000"/>
            </a:lnSpc>
            <a:spcBef>
              <a:spcPct val="0"/>
            </a:spcBef>
            <a:spcAft>
              <a:spcPct val="20000"/>
            </a:spcAft>
            <a:buChar char="••"/>
          </a:pPr>
          <a:r>
            <a:rPr lang="en-GB" sz="1600" kern="1200" baseline="0" dirty="0"/>
            <a:t>Actions, plans and legislation that show the implementing framework for reaching the NDC target (implementation instruments)</a:t>
          </a:r>
          <a:endParaRPr lang="en-GB" sz="1600" kern="1200" dirty="0"/>
        </a:p>
        <a:p>
          <a:pPr marL="342900" lvl="2" indent="-171450" algn="l" defTabSz="711200">
            <a:lnSpc>
              <a:spcPct val="90000"/>
            </a:lnSpc>
            <a:spcBef>
              <a:spcPct val="0"/>
            </a:spcBef>
            <a:spcAft>
              <a:spcPct val="20000"/>
            </a:spcAft>
            <a:buChar char="••"/>
          </a:pPr>
          <a:r>
            <a:rPr lang="en-GB" sz="1600" kern="1200" baseline="0" dirty="0"/>
            <a:t>Technology transfer needs and financing requirements in the area of mitigation</a:t>
          </a:r>
          <a:endParaRPr lang="en-GB" sz="1600" kern="1200" dirty="0"/>
        </a:p>
        <a:p>
          <a:pPr marL="342900" lvl="2" indent="-171450" algn="l" defTabSz="711200">
            <a:lnSpc>
              <a:spcPct val="90000"/>
            </a:lnSpc>
            <a:spcBef>
              <a:spcPct val="0"/>
            </a:spcBef>
            <a:spcAft>
              <a:spcPct val="20000"/>
            </a:spcAft>
            <a:buChar char="••"/>
          </a:pPr>
          <a:r>
            <a:rPr lang="en-GB" sz="1600" kern="1200" baseline="0" dirty="0"/>
            <a:t>Adaptation to climate change: context, relevant policies and needs</a:t>
          </a:r>
          <a:endParaRPr lang="en-GB" sz="1600" kern="1200" dirty="0"/>
        </a:p>
      </dsp:txBody>
      <dsp:txXfrm>
        <a:off x="0" y="1967039"/>
        <a:ext cx="8124335" cy="1707750"/>
      </dsp:txXfrm>
    </dsp:sp>
    <dsp:sp modelId="{B1001044-D548-4223-A8DD-F2C8BC6B35C6}">
      <dsp:nvSpPr>
        <dsp:cNvPr id="0" name=""/>
        <dsp:cNvSpPr/>
      </dsp:nvSpPr>
      <dsp:spPr>
        <a:xfrm>
          <a:off x="0" y="3674789"/>
          <a:ext cx="8124335" cy="144206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GB" sz="2000" kern="1200" dirty="0"/>
            <a:t>A NDC is an important signal to the international community, and helps donors and climate funds to incorporate the needs and priorities of Kazakhstan, mobilising support.</a:t>
          </a:r>
        </a:p>
      </dsp:txBody>
      <dsp:txXfrm>
        <a:off x="70396" y="3745185"/>
        <a:ext cx="7983543" cy="130127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BCCC75-95C4-4C4B-9097-05C3D1497995}">
      <dsp:nvSpPr>
        <dsp:cNvPr id="0" name=""/>
        <dsp:cNvSpPr/>
      </dsp:nvSpPr>
      <dsp:spPr>
        <a:xfrm>
          <a:off x="590513" y="247376"/>
          <a:ext cx="3477768" cy="3477768"/>
        </a:xfrm>
        <a:prstGeom prst="pie">
          <a:avLst>
            <a:gd name="adj1" fmla="val 16200000"/>
            <a:gd name="adj2" fmla="val 20520000"/>
          </a:avLst>
        </a:prstGeom>
        <a:solidFill>
          <a:schemeClr val="accent5">
            <a:alpha val="90000"/>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GB" sz="1400" kern="1200" dirty="0"/>
            <a:t>Green Financing  Policy</a:t>
          </a:r>
        </a:p>
        <a:p>
          <a:pPr lvl="0" algn="ctr" defTabSz="622300">
            <a:lnSpc>
              <a:spcPct val="90000"/>
            </a:lnSpc>
            <a:spcBef>
              <a:spcPct val="0"/>
            </a:spcBef>
            <a:spcAft>
              <a:spcPct val="35000"/>
            </a:spcAft>
          </a:pPr>
          <a:r>
            <a:rPr lang="en-GB" sz="1400" kern="1200" dirty="0"/>
            <a:t>(2017)</a:t>
          </a:r>
        </a:p>
      </dsp:txBody>
      <dsp:txXfrm>
        <a:off x="2373283" y="766972"/>
        <a:ext cx="1179957" cy="807339"/>
      </dsp:txXfrm>
    </dsp:sp>
    <dsp:sp modelId="{2D3DAD50-AD41-4873-9B14-A88DB05AE56B}">
      <dsp:nvSpPr>
        <dsp:cNvPr id="0" name=""/>
        <dsp:cNvSpPr/>
      </dsp:nvSpPr>
      <dsp:spPr>
        <a:xfrm>
          <a:off x="706218" y="423784"/>
          <a:ext cx="3477768" cy="3477768"/>
        </a:xfrm>
        <a:prstGeom prst="pie">
          <a:avLst>
            <a:gd name="adj1" fmla="val 20520000"/>
            <a:gd name="adj2" fmla="val 3240000"/>
          </a:avLst>
        </a:prstGeom>
        <a:solidFill>
          <a:schemeClr val="accent5">
            <a:alpha val="90000"/>
            <a:hueOff val="0"/>
            <a:satOff val="0"/>
            <a:lumOff val="0"/>
            <a:alphaOff val="-1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GB" sz="1400" kern="1200" dirty="0"/>
            <a:t>Adaptation Policy</a:t>
          </a:r>
        </a:p>
      </dsp:txBody>
      <dsp:txXfrm>
        <a:off x="2979188" y="1997060"/>
        <a:ext cx="1035050" cy="873582"/>
      </dsp:txXfrm>
    </dsp:sp>
    <dsp:sp modelId="{7B7F5458-4FBE-4011-BF84-F3574D6F29A7}">
      <dsp:nvSpPr>
        <dsp:cNvPr id="0" name=""/>
        <dsp:cNvSpPr/>
      </dsp:nvSpPr>
      <dsp:spPr>
        <a:xfrm>
          <a:off x="468791" y="415055"/>
          <a:ext cx="3477768" cy="3477768"/>
        </a:xfrm>
        <a:prstGeom prst="pie">
          <a:avLst>
            <a:gd name="adj1" fmla="val 3240000"/>
            <a:gd name="adj2" fmla="val 7560000"/>
          </a:avLst>
        </a:prstGeom>
        <a:solidFill>
          <a:schemeClr val="accent5">
            <a:alpha val="90000"/>
            <a:hueOff val="0"/>
            <a:satOff val="0"/>
            <a:lumOff val="0"/>
            <a:alphaOff val="-2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GB" sz="1400" kern="1200" dirty="0"/>
            <a:t>Emissions Trading Scheme</a:t>
          </a:r>
        </a:p>
        <a:p>
          <a:pPr lvl="0" algn="ctr" defTabSz="622300">
            <a:lnSpc>
              <a:spcPct val="90000"/>
            </a:lnSpc>
            <a:spcBef>
              <a:spcPct val="0"/>
            </a:spcBef>
            <a:spcAft>
              <a:spcPct val="35000"/>
            </a:spcAft>
          </a:pPr>
          <a:r>
            <a:rPr lang="en-GB" sz="1400" kern="1200" dirty="0"/>
            <a:t>(2013)</a:t>
          </a:r>
        </a:p>
      </dsp:txBody>
      <dsp:txXfrm>
        <a:off x="1586645" y="3023381"/>
        <a:ext cx="1242060" cy="745236"/>
      </dsp:txXfrm>
    </dsp:sp>
    <dsp:sp modelId="{7B57D745-571A-4B1D-AD81-D41582E77878}">
      <dsp:nvSpPr>
        <dsp:cNvPr id="0" name=""/>
        <dsp:cNvSpPr/>
      </dsp:nvSpPr>
      <dsp:spPr>
        <a:xfrm>
          <a:off x="468791" y="415055"/>
          <a:ext cx="3477768" cy="3477768"/>
        </a:xfrm>
        <a:prstGeom prst="pie">
          <a:avLst>
            <a:gd name="adj1" fmla="val 7560000"/>
            <a:gd name="adj2" fmla="val 11880000"/>
          </a:avLst>
        </a:prstGeom>
        <a:solidFill>
          <a:schemeClr val="accent5">
            <a:alpha val="90000"/>
            <a:hueOff val="0"/>
            <a:satOff val="0"/>
            <a:lumOff val="0"/>
            <a:alphaOff val="-3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GB" sz="1400" kern="1200" dirty="0"/>
            <a:t>Renewable Energy Law</a:t>
          </a:r>
        </a:p>
        <a:p>
          <a:pPr lvl="0" algn="ctr" defTabSz="622300">
            <a:lnSpc>
              <a:spcPct val="90000"/>
            </a:lnSpc>
            <a:spcBef>
              <a:spcPct val="0"/>
            </a:spcBef>
            <a:spcAft>
              <a:spcPct val="35000"/>
            </a:spcAft>
          </a:pPr>
          <a:r>
            <a:rPr lang="en-GB" sz="1400" kern="1200" dirty="0"/>
            <a:t>(2013)</a:t>
          </a:r>
        </a:p>
      </dsp:txBody>
      <dsp:txXfrm>
        <a:off x="634399" y="1988331"/>
        <a:ext cx="1035050" cy="873582"/>
      </dsp:txXfrm>
    </dsp:sp>
    <dsp:sp modelId="{D7D77D17-785A-4098-A551-E6768EB0758B}">
      <dsp:nvSpPr>
        <dsp:cNvPr id="0" name=""/>
        <dsp:cNvSpPr/>
      </dsp:nvSpPr>
      <dsp:spPr>
        <a:xfrm>
          <a:off x="468791" y="415055"/>
          <a:ext cx="3477768" cy="3477768"/>
        </a:xfrm>
        <a:prstGeom prst="pie">
          <a:avLst>
            <a:gd name="adj1" fmla="val 11880000"/>
            <a:gd name="adj2" fmla="val 16200000"/>
          </a:avLst>
        </a:prstGeom>
        <a:solidFill>
          <a:schemeClr val="accent5">
            <a:alpha val="90000"/>
            <a:hueOff val="0"/>
            <a:satOff val="0"/>
            <a:lumOff val="0"/>
            <a:alphaOff val="-4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GB" sz="1400" kern="1200" dirty="0"/>
            <a:t>Energy Efficiency Law</a:t>
          </a:r>
        </a:p>
      </dsp:txBody>
      <dsp:txXfrm>
        <a:off x="975966" y="945000"/>
        <a:ext cx="1179957" cy="80733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37BA2B-792D-4B5B-ABFD-CFAFB36C509A}">
      <dsp:nvSpPr>
        <dsp:cNvPr id="0" name=""/>
        <dsp:cNvSpPr/>
      </dsp:nvSpPr>
      <dsp:spPr>
        <a:xfrm>
          <a:off x="0" y="26"/>
          <a:ext cx="4149969" cy="80949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en-GB" sz="1200" kern="1200" dirty="0"/>
            <a:t>Kazakhstan is leading in Asia in putting into place of the implementing instruments (like ETS) to deliver green economic transition and on the NDC. </a:t>
          </a:r>
        </a:p>
      </dsp:txBody>
      <dsp:txXfrm>
        <a:off x="39516" y="39542"/>
        <a:ext cx="4070937" cy="730461"/>
      </dsp:txXfrm>
    </dsp:sp>
    <dsp:sp modelId="{BF79B282-3FCB-4D4E-B0D6-D9FC65D37607}">
      <dsp:nvSpPr>
        <dsp:cNvPr id="0" name=""/>
        <dsp:cNvSpPr/>
      </dsp:nvSpPr>
      <dsp:spPr>
        <a:xfrm>
          <a:off x="0" y="844079"/>
          <a:ext cx="4149969" cy="80949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en-GB" sz="1200" kern="1200" dirty="0"/>
            <a:t>Further complete the Green Economy Legislative Legislation by </a:t>
          </a:r>
          <a:r>
            <a:rPr lang="en-GB" sz="1200" b="1" kern="1200" dirty="0"/>
            <a:t>adopting the necessary related secondary legal acts </a:t>
          </a:r>
          <a:r>
            <a:rPr lang="en-GB" sz="1200" kern="1200" dirty="0"/>
            <a:t>and expand the GE concept to include Green Financing and Adaptation</a:t>
          </a:r>
        </a:p>
      </dsp:txBody>
      <dsp:txXfrm>
        <a:off x="39516" y="883595"/>
        <a:ext cx="4070937" cy="730461"/>
      </dsp:txXfrm>
    </dsp:sp>
    <dsp:sp modelId="{BE67838A-3532-4AB7-9172-3485B770A542}">
      <dsp:nvSpPr>
        <dsp:cNvPr id="0" name=""/>
        <dsp:cNvSpPr/>
      </dsp:nvSpPr>
      <dsp:spPr>
        <a:xfrm>
          <a:off x="0" y="1688133"/>
          <a:ext cx="4149969" cy="80949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en-GB" sz="1200" kern="1200" dirty="0"/>
            <a:t>Make sure that the ETS, RE and EE legislative framework remain operational, and are further improved based on actual operations. </a:t>
          </a:r>
        </a:p>
      </dsp:txBody>
      <dsp:txXfrm>
        <a:off x="39516" y="1727649"/>
        <a:ext cx="4070937" cy="730461"/>
      </dsp:txXfrm>
    </dsp:sp>
    <dsp:sp modelId="{3B53736A-BCD1-4A71-BBE3-C8BE7138171C}">
      <dsp:nvSpPr>
        <dsp:cNvPr id="0" name=""/>
        <dsp:cNvSpPr/>
      </dsp:nvSpPr>
      <dsp:spPr>
        <a:xfrm>
          <a:off x="0" y="2532187"/>
          <a:ext cx="4149969" cy="80949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en-GB" sz="1200" kern="1200" dirty="0"/>
            <a:t>Ensure adequate resourcing by investing in staff resources that further plan and progress secondary legislation.</a:t>
          </a:r>
        </a:p>
      </dsp:txBody>
      <dsp:txXfrm>
        <a:off x="39516" y="2571703"/>
        <a:ext cx="4070937" cy="730461"/>
      </dsp:txXfrm>
    </dsp:sp>
    <dsp:sp modelId="{417CE527-D169-4E78-95B2-FE2690AE51C0}">
      <dsp:nvSpPr>
        <dsp:cNvPr id="0" name=""/>
        <dsp:cNvSpPr/>
      </dsp:nvSpPr>
      <dsp:spPr>
        <a:xfrm>
          <a:off x="0" y="3376241"/>
          <a:ext cx="4149969" cy="80949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lvl="0" algn="l" defTabSz="533400">
            <a:lnSpc>
              <a:spcPct val="90000"/>
            </a:lnSpc>
            <a:spcBef>
              <a:spcPct val="0"/>
            </a:spcBef>
            <a:spcAft>
              <a:spcPct val="35000"/>
            </a:spcAft>
          </a:pPr>
          <a:r>
            <a:rPr lang="en-GB" sz="1200" kern="1200"/>
            <a:t>Showcase results at the upcoming Future Energy Expo’17 and subsequent climate conferences under the Paris Agreement. </a:t>
          </a:r>
        </a:p>
      </dsp:txBody>
      <dsp:txXfrm>
        <a:off x="39516" y="3415757"/>
        <a:ext cx="4070937" cy="73046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B472F8-E99E-433D-A81A-CFFEBAC6A6B1}">
      <dsp:nvSpPr>
        <dsp:cNvPr id="0" name=""/>
        <dsp:cNvSpPr/>
      </dsp:nvSpPr>
      <dsp:spPr>
        <a:xfrm>
          <a:off x="2725" y="36125"/>
          <a:ext cx="2657474" cy="3456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48768" rIns="85344" bIns="48768" numCol="1" spcCol="1270" anchor="ctr" anchorCtr="0">
          <a:noAutofit/>
        </a:bodyPr>
        <a:lstStyle/>
        <a:p>
          <a:pPr lvl="0" algn="ctr" defTabSz="533400">
            <a:lnSpc>
              <a:spcPct val="90000"/>
            </a:lnSpc>
            <a:spcBef>
              <a:spcPct val="0"/>
            </a:spcBef>
            <a:spcAft>
              <a:spcPct val="35000"/>
            </a:spcAft>
          </a:pPr>
          <a:r>
            <a:rPr lang="en-GB" sz="1200" kern="1200"/>
            <a:t>Kazakh Emissions Trading Scheme</a:t>
          </a:r>
        </a:p>
      </dsp:txBody>
      <dsp:txXfrm>
        <a:off x="2725" y="36125"/>
        <a:ext cx="2657474" cy="345600"/>
      </dsp:txXfrm>
    </dsp:sp>
    <dsp:sp modelId="{1C1018D9-68A4-4E6F-BD28-7DE33CEC217E}">
      <dsp:nvSpPr>
        <dsp:cNvPr id="0" name=""/>
        <dsp:cNvSpPr/>
      </dsp:nvSpPr>
      <dsp:spPr>
        <a:xfrm>
          <a:off x="2725" y="381725"/>
          <a:ext cx="2657474" cy="4875119"/>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008" tIns="64008" rIns="85344" bIns="96012" numCol="1" spcCol="1270" anchor="t" anchorCtr="0">
          <a:noAutofit/>
        </a:bodyPr>
        <a:lstStyle/>
        <a:p>
          <a:pPr marL="114300" lvl="1" indent="-114300" algn="l" defTabSz="533400">
            <a:lnSpc>
              <a:spcPct val="90000"/>
            </a:lnSpc>
            <a:spcBef>
              <a:spcPct val="0"/>
            </a:spcBef>
            <a:spcAft>
              <a:spcPct val="15000"/>
            </a:spcAft>
            <a:buChar char="••"/>
          </a:pPr>
          <a:r>
            <a:rPr lang="en-GB" sz="1200" b="1" kern="1200" dirty="0"/>
            <a:t>Ensure due consideration of proposed changes by IFIs/Donors.</a:t>
          </a:r>
        </a:p>
        <a:p>
          <a:pPr marL="114300" lvl="1" indent="-114300" algn="l" defTabSz="533400">
            <a:lnSpc>
              <a:spcPct val="90000"/>
            </a:lnSpc>
            <a:spcBef>
              <a:spcPct val="0"/>
            </a:spcBef>
            <a:spcAft>
              <a:spcPct val="15000"/>
            </a:spcAft>
            <a:buChar char="••"/>
          </a:pPr>
          <a:r>
            <a:rPr lang="en-GB" sz="1200" b="1" kern="1200" dirty="0"/>
            <a:t>Strong signal on restart </a:t>
          </a:r>
          <a:r>
            <a:rPr lang="en-GB" sz="1200" kern="1200" dirty="0"/>
            <a:t>of the ETS is needed, including firm timeline for improvement actions. </a:t>
          </a:r>
        </a:p>
        <a:p>
          <a:pPr marL="114300" lvl="1" indent="-114300" algn="l" defTabSz="533400">
            <a:lnSpc>
              <a:spcPct val="90000"/>
            </a:lnSpc>
            <a:spcBef>
              <a:spcPct val="0"/>
            </a:spcBef>
            <a:spcAft>
              <a:spcPct val="15000"/>
            </a:spcAft>
            <a:buChar char="••"/>
          </a:pPr>
          <a:r>
            <a:rPr lang="en-GB" sz="1200" kern="1200" dirty="0"/>
            <a:t>Ensure </a:t>
          </a:r>
          <a:r>
            <a:rPr lang="en-GB" sz="1200" b="1" kern="1200" dirty="0"/>
            <a:t>disclosure</a:t>
          </a:r>
          <a:r>
            <a:rPr lang="en-GB" sz="1200" kern="1200" dirty="0"/>
            <a:t> of the carbon price. </a:t>
          </a:r>
        </a:p>
        <a:p>
          <a:pPr marL="114300" lvl="1" indent="-114300" algn="l" defTabSz="533400">
            <a:lnSpc>
              <a:spcPct val="90000"/>
            </a:lnSpc>
            <a:spcBef>
              <a:spcPct val="0"/>
            </a:spcBef>
            <a:spcAft>
              <a:spcPct val="15000"/>
            </a:spcAft>
            <a:buChar char="••"/>
          </a:pPr>
          <a:r>
            <a:rPr lang="en-GB" sz="1200" kern="1200" dirty="0"/>
            <a:t>Allocation mechanism to be based on carbon efficient </a:t>
          </a:r>
          <a:r>
            <a:rPr lang="en-GB" sz="1200" b="1" kern="1200" dirty="0"/>
            <a:t>benchmarks</a:t>
          </a:r>
          <a:r>
            <a:rPr lang="en-GB" sz="1200" kern="1200" dirty="0"/>
            <a:t> rewarding climate action.</a:t>
          </a:r>
        </a:p>
        <a:p>
          <a:pPr marL="114300" lvl="1" indent="-114300" algn="l" defTabSz="533400">
            <a:lnSpc>
              <a:spcPct val="90000"/>
            </a:lnSpc>
            <a:spcBef>
              <a:spcPct val="0"/>
            </a:spcBef>
            <a:spcAft>
              <a:spcPct val="15000"/>
            </a:spcAft>
            <a:buChar char="••"/>
          </a:pPr>
          <a:r>
            <a:rPr lang="en-GB" sz="1200" kern="1200" dirty="0"/>
            <a:t>Establish a </a:t>
          </a:r>
          <a:r>
            <a:rPr lang="en-GB" sz="1200" b="1" kern="1200" dirty="0"/>
            <a:t>GHG emissions authority</a:t>
          </a:r>
          <a:r>
            <a:rPr lang="en-GB" sz="1200" kern="1200" dirty="0"/>
            <a:t> that ensures that the trading can be used in full to ensure cost efficiency.</a:t>
          </a:r>
        </a:p>
        <a:p>
          <a:pPr marL="114300" lvl="1" indent="-114300" algn="l" defTabSz="533400">
            <a:lnSpc>
              <a:spcPct val="90000"/>
            </a:lnSpc>
            <a:spcBef>
              <a:spcPct val="0"/>
            </a:spcBef>
            <a:spcAft>
              <a:spcPct val="15000"/>
            </a:spcAft>
            <a:buChar char="••"/>
          </a:pPr>
          <a:r>
            <a:rPr lang="en-GB" sz="1200" kern="1200" dirty="0"/>
            <a:t>Ensure that regulations are closely </a:t>
          </a:r>
          <a:r>
            <a:rPr lang="en-GB" sz="1200" b="1" kern="1200" dirty="0"/>
            <a:t>aligned</a:t>
          </a:r>
          <a:r>
            <a:rPr lang="en-GB" sz="1200" kern="1200" dirty="0"/>
            <a:t> with international developments in EU and China, so to prepare for future linking of systems.</a:t>
          </a:r>
        </a:p>
        <a:p>
          <a:pPr marL="114300" lvl="1" indent="-114300" algn="l" defTabSz="533400">
            <a:lnSpc>
              <a:spcPct val="90000"/>
            </a:lnSpc>
            <a:spcBef>
              <a:spcPct val="0"/>
            </a:spcBef>
            <a:spcAft>
              <a:spcPct val="15000"/>
            </a:spcAft>
            <a:buChar char="••"/>
          </a:pPr>
          <a:r>
            <a:rPr lang="en-GB" sz="1200" kern="1200" dirty="0"/>
            <a:t>Ensure that due consideration is given to </a:t>
          </a:r>
          <a:r>
            <a:rPr lang="en-GB" sz="1200" b="1" kern="1200" dirty="0"/>
            <a:t>overlapping</a:t>
          </a:r>
          <a:r>
            <a:rPr lang="en-GB" sz="1200" kern="1200" dirty="0"/>
            <a:t> policies.</a:t>
          </a:r>
        </a:p>
        <a:p>
          <a:pPr marL="114300" lvl="1" indent="-114300" algn="l" defTabSz="533400">
            <a:lnSpc>
              <a:spcPct val="90000"/>
            </a:lnSpc>
            <a:spcBef>
              <a:spcPct val="0"/>
            </a:spcBef>
            <a:spcAft>
              <a:spcPct val="15000"/>
            </a:spcAft>
            <a:buChar char="••"/>
          </a:pPr>
          <a:r>
            <a:rPr lang="en-GB" sz="1200" kern="1200" dirty="0"/>
            <a:t>Allocate sufficient carbon budget to domestic carbon projects, and build a </a:t>
          </a:r>
          <a:r>
            <a:rPr lang="en-GB" sz="1200" b="1" kern="1200" dirty="0"/>
            <a:t>carbon credit supply line</a:t>
          </a:r>
          <a:r>
            <a:rPr lang="en-GB" sz="1200" kern="1200" dirty="0"/>
            <a:t>.  </a:t>
          </a:r>
        </a:p>
        <a:p>
          <a:pPr marL="114300" lvl="1" indent="-114300" algn="l" defTabSz="533400">
            <a:lnSpc>
              <a:spcPct val="90000"/>
            </a:lnSpc>
            <a:spcBef>
              <a:spcPct val="0"/>
            </a:spcBef>
            <a:spcAft>
              <a:spcPct val="15000"/>
            </a:spcAft>
            <a:buChar char="••"/>
          </a:pPr>
          <a:r>
            <a:rPr lang="en-GB" sz="1200" kern="1200" dirty="0"/>
            <a:t>Government proceeds to be </a:t>
          </a:r>
          <a:r>
            <a:rPr lang="en-GB" sz="1200" b="1" kern="1200" dirty="0"/>
            <a:t>reinvested</a:t>
          </a:r>
          <a:r>
            <a:rPr lang="en-GB" sz="1200" kern="1200" dirty="0"/>
            <a:t> in technology and affordability </a:t>
          </a:r>
        </a:p>
      </dsp:txBody>
      <dsp:txXfrm>
        <a:off x="2725" y="381725"/>
        <a:ext cx="2657474" cy="4875119"/>
      </dsp:txXfrm>
    </dsp:sp>
    <dsp:sp modelId="{BE98D642-5871-4F80-9E15-C75049C1C751}">
      <dsp:nvSpPr>
        <dsp:cNvPr id="0" name=""/>
        <dsp:cNvSpPr/>
      </dsp:nvSpPr>
      <dsp:spPr>
        <a:xfrm>
          <a:off x="3032247" y="36125"/>
          <a:ext cx="2657474" cy="3456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48768" rIns="85344" bIns="48768" numCol="1" spcCol="1270" anchor="ctr" anchorCtr="0">
          <a:noAutofit/>
        </a:bodyPr>
        <a:lstStyle/>
        <a:p>
          <a:pPr lvl="0" algn="ctr" defTabSz="533400">
            <a:lnSpc>
              <a:spcPct val="90000"/>
            </a:lnSpc>
            <a:spcBef>
              <a:spcPct val="0"/>
            </a:spcBef>
            <a:spcAft>
              <a:spcPct val="35000"/>
            </a:spcAft>
          </a:pPr>
          <a:r>
            <a:rPr lang="en-GB" sz="1200" kern="1200"/>
            <a:t>Renewable Energy</a:t>
          </a:r>
        </a:p>
      </dsp:txBody>
      <dsp:txXfrm>
        <a:off x="3032247" y="36125"/>
        <a:ext cx="2657474" cy="345600"/>
      </dsp:txXfrm>
    </dsp:sp>
    <dsp:sp modelId="{2C23336F-39ED-4535-B901-8D7D862838B5}">
      <dsp:nvSpPr>
        <dsp:cNvPr id="0" name=""/>
        <dsp:cNvSpPr/>
      </dsp:nvSpPr>
      <dsp:spPr>
        <a:xfrm>
          <a:off x="3032247" y="381725"/>
          <a:ext cx="2657474" cy="4875119"/>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008" tIns="64008" rIns="85344" bIns="96012" numCol="1" spcCol="1270" anchor="t" anchorCtr="0">
          <a:noAutofit/>
        </a:bodyPr>
        <a:lstStyle/>
        <a:p>
          <a:pPr marL="114300" lvl="1" indent="-114300" algn="l" defTabSz="533400">
            <a:lnSpc>
              <a:spcPct val="90000"/>
            </a:lnSpc>
            <a:spcBef>
              <a:spcPct val="0"/>
            </a:spcBef>
            <a:spcAft>
              <a:spcPct val="15000"/>
            </a:spcAft>
            <a:buChar char="••"/>
          </a:pPr>
          <a:r>
            <a:rPr lang="en-GB" sz="1200" kern="1200" dirty="0"/>
            <a:t>Agreed </a:t>
          </a:r>
          <a:r>
            <a:rPr lang="en-GB" sz="1200" b="1" kern="1200" dirty="0"/>
            <a:t>RES target of 3% </a:t>
          </a:r>
          <a:r>
            <a:rPr lang="en-GB" sz="1200" kern="1200" dirty="0"/>
            <a:t>in energy mix by 2020 need to be kept (10% by 2030); </a:t>
          </a:r>
        </a:p>
        <a:p>
          <a:pPr marL="114300" lvl="1" indent="-114300" algn="l" defTabSz="533400">
            <a:lnSpc>
              <a:spcPct val="90000"/>
            </a:lnSpc>
            <a:spcBef>
              <a:spcPct val="0"/>
            </a:spcBef>
            <a:spcAft>
              <a:spcPct val="15000"/>
            </a:spcAft>
            <a:buChar char="••"/>
          </a:pPr>
          <a:r>
            <a:rPr lang="en-GB" sz="1200" kern="1200" dirty="0"/>
            <a:t>Ensure the </a:t>
          </a:r>
          <a:r>
            <a:rPr lang="en-GB" sz="1200" kern="1200" dirty="0" err="1"/>
            <a:t>FiT</a:t>
          </a:r>
          <a:r>
            <a:rPr lang="en-GB" sz="1200" kern="1200" dirty="0"/>
            <a:t> is </a:t>
          </a:r>
          <a:r>
            <a:rPr lang="en-GB" sz="1200" b="1" kern="1200" dirty="0"/>
            <a:t>maintained</a:t>
          </a:r>
          <a:r>
            <a:rPr lang="en-GB" sz="1200" kern="1200" dirty="0"/>
            <a:t> to leverage the initial investments in renewable energy market development, ensuring suppliers and companies can invest in the market development. </a:t>
          </a:r>
        </a:p>
        <a:p>
          <a:pPr marL="114300" lvl="1" indent="-114300" algn="l" defTabSz="533400">
            <a:lnSpc>
              <a:spcPct val="90000"/>
            </a:lnSpc>
            <a:spcBef>
              <a:spcPct val="0"/>
            </a:spcBef>
            <a:spcAft>
              <a:spcPct val="15000"/>
            </a:spcAft>
            <a:buChar char="••"/>
          </a:pPr>
          <a:r>
            <a:rPr lang="en-US" altLang="en-US" sz="1200" kern="1200" dirty="0"/>
            <a:t>Financial sustainability of the </a:t>
          </a:r>
          <a:r>
            <a:rPr lang="en-US" altLang="en-US" sz="1200" b="1" kern="1200" dirty="0"/>
            <a:t>Financial Centre </a:t>
          </a:r>
          <a:r>
            <a:rPr lang="en-US" altLang="en-US" sz="1200" b="0" kern="1200" dirty="0"/>
            <a:t>for </a:t>
          </a:r>
          <a:r>
            <a:rPr lang="en-US" altLang="en-US" sz="1200" b="0" kern="1200" dirty="0" err="1"/>
            <a:t>FiT</a:t>
          </a:r>
          <a:r>
            <a:rPr lang="en-US" altLang="en-US" sz="1200" b="0" kern="1200" dirty="0"/>
            <a:t> clearance</a:t>
          </a:r>
          <a:endParaRPr lang="en-GB" sz="1200" kern="1200" dirty="0"/>
        </a:p>
        <a:p>
          <a:pPr marL="114300" lvl="1" indent="-114300" algn="l" defTabSz="533400">
            <a:lnSpc>
              <a:spcPct val="90000"/>
            </a:lnSpc>
            <a:spcBef>
              <a:spcPct val="0"/>
            </a:spcBef>
            <a:spcAft>
              <a:spcPct val="15000"/>
            </a:spcAft>
            <a:buChar char="••"/>
          </a:pPr>
          <a:r>
            <a:rPr lang="en-GB" altLang="en-US" sz="1200" kern="1200" dirty="0"/>
            <a:t>Develop the necessary secondary legal acts to put in place a system for the </a:t>
          </a:r>
          <a:r>
            <a:rPr lang="en-GB" altLang="en-US" sz="1200" b="1" kern="1200" dirty="0"/>
            <a:t>indexation of </a:t>
          </a:r>
          <a:r>
            <a:rPr lang="en-GB" altLang="en-US" sz="1200" b="1" kern="1200" dirty="0" err="1"/>
            <a:t>FiTs</a:t>
          </a:r>
          <a:r>
            <a:rPr lang="en-GB" altLang="en-US" sz="1200" b="1" kern="1200" dirty="0"/>
            <a:t> </a:t>
          </a:r>
          <a:r>
            <a:rPr lang="en-GB" altLang="en-US" sz="1200" kern="1200" dirty="0"/>
            <a:t>to changes in the exchange rate</a:t>
          </a:r>
          <a:endParaRPr lang="en-GB" sz="1200" kern="1200" dirty="0"/>
        </a:p>
        <a:p>
          <a:pPr marL="114300" lvl="1" indent="-114300" algn="l" defTabSz="533400">
            <a:lnSpc>
              <a:spcPct val="90000"/>
            </a:lnSpc>
            <a:spcBef>
              <a:spcPct val="0"/>
            </a:spcBef>
            <a:spcAft>
              <a:spcPct val="15000"/>
            </a:spcAft>
            <a:buChar char="••"/>
          </a:pPr>
          <a:r>
            <a:rPr lang="en-US" altLang="en-US" sz="1200" kern="1200" dirty="0"/>
            <a:t>Financing sources for grid operator to finance </a:t>
          </a:r>
          <a:r>
            <a:rPr lang="en-US" altLang="en-US" sz="1200" b="1" kern="1200" dirty="0"/>
            <a:t>grid connections</a:t>
          </a:r>
          <a:r>
            <a:rPr lang="en-US" altLang="en-US" sz="1200" kern="1200" dirty="0"/>
            <a:t> for RES projects.</a:t>
          </a:r>
          <a:endParaRPr lang="en-GB" sz="1200" kern="1200" dirty="0"/>
        </a:p>
        <a:p>
          <a:pPr marL="114300" lvl="1" indent="-114300" algn="l" defTabSz="533400">
            <a:lnSpc>
              <a:spcPct val="90000"/>
            </a:lnSpc>
            <a:spcBef>
              <a:spcPct val="0"/>
            </a:spcBef>
            <a:spcAft>
              <a:spcPct val="15000"/>
            </a:spcAft>
            <a:buChar char="••"/>
          </a:pPr>
          <a:r>
            <a:rPr lang="en-US" altLang="en-US" sz="1200" kern="1200" dirty="0"/>
            <a:t>Grid connection regulations should consider the </a:t>
          </a:r>
          <a:r>
            <a:rPr lang="en-US" altLang="en-US" sz="1200" b="1" kern="1200" dirty="0"/>
            <a:t>specifics of RES projects</a:t>
          </a:r>
          <a:r>
            <a:rPr lang="en-US" altLang="en-US" sz="1200" kern="1200" dirty="0"/>
            <a:t>.</a:t>
          </a:r>
          <a:endParaRPr lang="en-GB" sz="1200" kern="1200" dirty="0"/>
        </a:p>
        <a:p>
          <a:pPr marL="114300" lvl="1" indent="-114300" algn="l" defTabSz="533400">
            <a:lnSpc>
              <a:spcPct val="90000"/>
            </a:lnSpc>
            <a:spcBef>
              <a:spcPct val="0"/>
            </a:spcBef>
            <a:spcAft>
              <a:spcPct val="15000"/>
            </a:spcAft>
            <a:buChar char="••"/>
          </a:pPr>
          <a:r>
            <a:rPr lang="en-GB" sz="1200" kern="1200" dirty="0"/>
            <a:t>Develop </a:t>
          </a:r>
          <a:r>
            <a:rPr lang="en-GB" sz="1200" b="1" kern="1200" dirty="0"/>
            <a:t>standard PPA and grid connection agreement templates</a:t>
          </a:r>
          <a:r>
            <a:rPr lang="en-GB" sz="1200" kern="1200" dirty="0"/>
            <a:t>. </a:t>
          </a:r>
        </a:p>
        <a:p>
          <a:pPr marL="114300" lvl="1" indent="-114300" algn="l" defTabSz="533400">
            <a:lnSpc>
              <a:spcPct val="90000"/>
            </a:lnSpc>
            <a:spcBef>
              <a:spcPct val="0"/>
            </a:spcBef>
            <a:spcAft>
              <a:spcPct val="15000"/>
            </a:spcAft>
            <a:buChar char="••"/>
          </a:pPr>
          <a:r>
            <a:rPr lang="en-GB" sz="1200" kern="1200" dirty="0"/>
            <a:t>Start working on a market based RES support regulations for the medium term, e.g. through </a:t>
          </a:r>
          <a:r>
            <a:rPr lang="en-GB" sz="1200" b="1" kern="1200" dirty="0"/>
            <a:t>auctioning</a:t>
          </a:r>
          <a:r>
            <a:rPr lang="en-GB" sz="1200" kern="1200" dirty="0"/>
            <a:t>. </a:t>
          </a:r>
        </a:p>
      </dsp:txBody>
      <dsp:txXfrm>
        <a:off x="3032247" y="381725"/>
        <a:ext cx="2657474" cy="4875119"/>
      </dsp:txXfrm>
    </dsp:sp>
    <dsp:sp modelId="{6ECDBD96-28A2-4952-8130-30A017A3E943}">
      <dsp:nvSpPr>
        <dsp:cNvPr id="0" name=""/>
        <dsp:cNvSpPr/>
      </dsp:nvSpPr>
      <dsp:spPr>
        <a:xfrm>
          <a:off x="6061768" y="36125"/>
          <a:ext cx="2657474" cy="3456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48768" rIns="85344" bIns="48768" numCol="1" spcCol="1270" anchor="ctr" anchorCtr="0">
          <a:noAutofit/>
        </a:bodyPr>
        <a:lstStyle/>
        <a:p>
          <a:pPr lvl="0" algn="ctr" defTabSz="533400">
            <a:lnSpc>
              <a:spcPct val="90000"/>
            </a:lnSpc>
            <a:spcBef>
              <a:spcPct val="0"/>
            </a:spcBef>
            <a:spcAft>
              <a:spcPct val="35000"/>
            </a:spcAft>
          </a:pPr>
          <a:r>
            <a:rPr lang="en-GB" sz="1200" kern="1200"/>
            <a:t>Energy Efficiency</a:t>
          </a:r>
        </a:p>
      </dsp:txBody>
      <dsp:txXfrm>
        <a:off x="6061768" y="36125"/>
        <a:ext cx="2657474" cy="345600"/>
      </dsp:txXfrm>
    </dsp:sp>
    <dsp:sp modelId="{2CDF10DC-A07F-4A33-97C7-268CADEC5CB9}">
      <dsp:nvSpPr>
        <dsp:cNvPr id="0" name=""/>
        <dsp:cNvSpPr/>
      </dsp:nvSpPr>
      <dsp:spPr>
        <a:xfrm>
          <a:off x="6061768" y="381725"/>
          <a:ext cx="2657474" cy="4875119"/>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008" tIns="64008" rIns="85344" bIns="96012" numCol="1" spcCol="1270" anchor="t" anchorCtr="0">
          <a:noAutofit/>
        </a:bodyPr>
        <a:lstStyle/>
        <a:p>
          <a:pPr marL="114300" lvl="1" indent="-114300" algn="l" defTabSz="533400">
            <a:lnSpc>
              <a:spcPct val="90000"/>
            </a:lnSpc>
            <a:spcBef>
              <a:spcPct val="0"/>
            </a:spcBef>
            <a:spcAft>
              <a:spcPct val="15000"/>
            </a:spcAft>
            <a:buChar char="••"/>
          </a:pPr>
          <a:r>
            <a:rPr lang="en-GB" sz="1200" kern="1200" dirty="0"/>
            <a:t>Create a market for </a:t>
          </a:r>
          <a:r>
            <a:rPr lang="en-GB" sz="1200" b="1" kern="1200" dirty="0"/>
            <a:t>Energy Service Companies </a:t>
          </a:r>
          <a:r>
            <a:rPr lang="en-GB" sz="1200" kern="1200" dirty="0"/>
            <a:t>(ESCOs), as a source for non-budgetary, off-balance investments. </a:t>
          </a:r>
          <a:endParaRPr lang="en-US" sz="1200" kern="1200" dirty="0"/>
        </a:p>
        <a:p>
          <a:pPr marL="114300" lvl="1" indent="-114300" algn="l" defTabSz="533400">
            <a:lnSpc>
              <a:spcPct val="90000"/>
            </a:lnSpc>
            <a:spcBef>
              <a:spcPct val="0"/>
            </a:spcBef>
            <a:spcAft>
              <a:spcPct val="15000"/>
            </a:spcAft>
            <a:buChar char="••"/>
          </a:pPr>
          <a:r>
            <a:rPr lang="en-US" sz="1200" b="1" kern="1200" dirty="0"/>
            <a:t>Avoid red tape and ensure flexibility, </a:t>
          </a:r>
          <a:r>
            <a:rPr lang="en-US" sz="1200" kern="1200" dirty="0"/>
            <a:t>e.g.  installations covered by the K-ETS should be exempt of the mandatory investment obligations under the EE regulation.</a:t>
          </a:r>
        </a:p>
        <a:p>
          <a:pPr marL="114300" lvl="1" indent="-114300" algn="l" defTabSz="533400">
            <a:lnSpc>
              <a:spcPct val="90000"/>
            </a:lnSpc>
            <a:spcBef>
              <a:spcPct val="0"/>
            </a:spcBef>
            <a:spcAft>
              <a:spcPct val="15000"/>
            </a:spcAft>
            <a:buChar char="••"/>
          </a:pPr>
          <a:r>
            <a:rPr lang="en-US" sz="1200" kern="1200" dirty="0"/>
            <a:t>Develop </a:t>
          </a:r>
          <a:r>
            <a:rPr lang="en-US" sz="1200" b="1" kern="1200" dirty="0"/>
            <a:t>energy efficiency standards and labelling for sectors </a:t>
          </a:r>
          <a:r>
            <a:rPr lang="en-US" sz="1200" kern="1200" dirty="0"/>
            <a:t>not falling under the K-ETS. </a:t>
          </a:r>
        </a:p>
        <a:p>
          <a:pPr marL="114300" lvl="1" indent="-114300" algn="l" defTabSz="533400">
            <a:lnSpc>
              <a:spcPct val="90000"/>
            </a:lnSpc>
            <a:spcBef>
              <a:spcPct val="0"/>
            </a:spcBef>
            <a:spcAft>
              <a:spcPct val="15000"/>
            </a:spcAft>
            <a:buChar char="••"/>
          </a:pPr>
          <a:r>
            <a:rPr lang="en-GB" sz="1200" kern="1200" dirty="0"/>
            <a:t>There is a continued need for a </a:t>
          </a:r>
          <a:r>
            <a:rPr lang="en-GB" sz="1200" b="1" kern="1200" dirty="0"/>
            <a:t>government mechanism to support energy efficiency investments</a:t>
          </a:r>
          <a:endParaRPr lang="en-US" sz="1200" b="1" kern="1200" dirty="0"/>
        </a:p>
        <a:p>
          <a:pPr marL="114300" lvl="1" indent="-114300" algn="l" defTabSz="533400">
            <a:lnSpc>
              <a:spcPct val="90000"/>
            </a:lnSpc>
            <a:spcBef>
              <a:spcPct val="0"/>
            </a:spcBef>
            <a:spcAft>
              <a:spcPct val="15000"/>
            </a:spcAft>
            <a:buChar char="••"/>
          </a:pPr>
          <a:endParaRPr lang="en-US" sz="1200" kern="1200" dirty="0"/>
        </a:p>
      </dsp:txBody>
      <dsp:txXfrm>
        <a:off x="6061768" y="381725"/>
        <a:ext cx="2657474" cy="487511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3" Type="http://schemas.openxmlformats.org/officeDocument/2006/relationships/tags" Target="../tags/tag287.xml"/><Relationship Id="rId2" Type="http://schemas.openxmlformats.org/officeDocument/2006/relationships/tags" Target="../tags/tag286.xml"/><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custDataLst>
              <p:tags r:id="rId2"/>
            </p:custDataLst>
          </p:nvPr>
        </p:nvSpPr>
        <p:spPr bwMode="auto">
          <a:xfrm>
            <a:off x="0" y="0"/>
            <a:ext cx="6797675"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spcAft>
                <a:spcPct val="0"/>
              </a:spcAft>
              <a:defRPr sz="1200">
                <a:solidFill>
                  <a:schemeClr val="tx1"/>
                </a:solidFill>
                <a:latin typeface="Arial" charset="0"/>
                <a:ea typeface="+mn-ea"/>
                <a:cs typeface="Arial" charset="0"/>
              </a:defRPr>
            </a:lvl1pPr>
          </a:lstStyle>
          <a:p>
            <a:pPr algn="ctr">
              <a:defRPr/>
            </a:pPr>
            <a:endParaRPr lang="en-US" dirty="0"/>
          </a:p>
        </p:txBody>
      </p:sp>
      <p:sp>
        <p:nvSpPr>
          <p:cNvPr id="6147" name="Rectangle 3"/>
          <p:cNvSpPr>
            <a:spLocks noGrp="1" noChangeArrowheads="1"/>
          </p:cNvSpPr>
          <p:nvPr>
            <p:ph type="dt" sz="quarter" idx="1"/>
          </p:nvPr>
        </p:nvSpPr>
        <p:spPr bwMode="auto">
          <a:xfrm>
            <a:off x="3849688"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spcAft>
                <a:spcPct val="0"/>
              </a:spcAft>
              <a:defRPr sz="1200">
                <a:solidFill>
                  <a:schemeClr val="tx1"/>
                </a:solidFill>
                <a:latin typeface="Arial" charset="0"/>
                <a:ea typeface="+mn-ea"/>
                <a:cs typeface="Arial" charset="0"/>
              </a:defRPr>
            </a:lvl1pPr>
          </a:lstStyle>
          <a:p>
            <a:pPr>
              <a:defRPr/>
            </a:pPr>
            <a:endParaRPr lang="en-US" dirty="0">
              <a:latin typeface="Franklin Gothic Book"/>
              <a:cs typeface="Franklin Gothic Book"/>
            </a:endParaRPr>
          </a:p>
        </p:txBody>
      </p:sp>
      <p:sp>
        <p:nvSpPr>
          <p:cNvPr id="6148" name="Rectangle 4"/>
          <p:cNvSpPr>
            <a:spLocks noGrp="1" noChangeArrowheads="1"/>
          </p:cNvSpPr>
          <p:nvPr>
            <p:ph type="ftr" sz="quarter" idx="2"/>
            <p:custDataLst>
              <p:tags r:id="rId3"/>
            </p:custDataLst>
          </p:nvPr>
        </p:nvSpPr>
        <p:spPr bwMode="auto">
          <a:xfrm>
            <a:off x="0" y="9429750"/>
            <a:ext cx="6797675"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spcAft>
                <a:spcPct val="0"/>
              </a:spcAft>
              <a:defRPr sz="1200">
                <a:solidFill>
                  <a:schemeClr val="tx1"/>
                </a:solidFill>
                <a:latin typeface="Arial" charset="0"/>
                <a:ea typeface="+mn-ea"/>
                <a:cs typeface="Arial" charset="0"/>
              </a:defRPr>
            </a:lvl1pPr>
          </a:lstStyle>
          <a:p>
            <a:pPr algn="ctr">
              <a:defRPr/>
            </a:pPr>
            <a:endParaRPr lang="en-US" dirty="0"/>
          </a:p>
        </p:txBody>
      </p:sp>
      <p:sp>
        <p:nvSpPr>
          <p:cNvPr id="6149" name="Rectangle 5"/>
          <p:cNvSpPr>
            <a:spLocks noGrp="1" noChangeArrowheads="1"/>
          </p:cNvSpPr>
          <p:nvPr>
            <p:ph type="sldNum" sz="quarter" idx="3"/>
          </p:nvPr>
        </p:nvSpPr>
        <p:spPr bwMode="auto">
          <a:xfrm>
            <a:off x="3849688"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a:solidFill>
                  <a:schemeClr val="tx1"/>
                </a:solidFill>
              </a:defRPr>
            </a:lvl1pPr>
          </a:lstStyle>
          <a:p>
            <a:fld id="{9D2012EC-129D-174F-A305-62EBE193575D}" type="slidenum">
              <a:rPr lang="en-GB">
                <a:latin typeface="Franklin Gothic Book"/>
                <a:cs typeface="Franklin Gothic Book"/>
              </a:rPr>
              <a:pPr/>
              <a:t>‹#›</a:t>
            </a:fld>
            <a:endParaRPr lang="en-GB" dirty="0">
              <a:latin typeface="Franklin Gothic Book"/>
              <a:cs typeface="Franklin Gothic Book"/>
            </a:endParaRPr>
          </a:p>
        </p:txBody>
      </p:sp>
    </p:spTree>
    <p:extLst>
      <p:ext uri="{BB962C8B-B14F-4D97-AF65-F5344CB8AC3E}">
        <p14:creationId xmlns:p14="http://schemas.microsoft.com/office/powerpoint/2010/main" val="2406125402"/>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3" Type="http://schemas.openxmlformats.org/officeDocument/2006/relationships/tags" Target="../tags/tag285.xml"/><Relationship Id="rId2" Type="http://schemas.openxmlformats.org/officeDocument/2006/relationships/tags" Target="../tags/tag284.xml"/><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custDataLst>
              <p:tags r:id="rId2"/>
            </p:custDataLst>
          </p:nvPr>
        </p:nvSpPr>
        <p:spPr bwMode="auto">
          <a:xfrm>
            <a:off x="0" y="0"/>
            <a:ext cx="6797675"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spcAft>
                <a:spcPct val="0"/>
              </a:spcAft>
              <a:defRPr lang="en-GB"/>
            </a:lvl1pPr>
          </a:lstStyle>
          <a:p>
            <a:pPr>
              <a:defRPr/>
            </a:pPr>
            <a:endParaRPr lang="en-GB"/>
          </a:p>
        </p:txBody>
      </p:sp>
      <p:sp>
        <p:nvSpPr>
          <p:cNvPr id="5123" name="Rectangle 3"/>
          <p:cNvSpPr>
            <a:spLocks noGrp="1" noChangeArrowheads="1"/>
          </p:cNvSpPr>
          <p:nvPr>
            <p:ph type="dt" idx="1"/>
          </p:nvPr>
        </p:nvSpPr>
        <p:spPr bwMode="auto">
          <a:xfrm>
            <a:off x="3849688"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spcAft>
                <a:spcPct val="0"/>
              </a:spcAft>
              <a:defRPr sz="1200">
                <a:solidFill>
                  <a:schemeClr val="tx1"/>
                </a:solidFill>
                <a:latin typeface="Franklin Gothic Book"/>
                <a:ea typeface="+mn-ea"/>
                <a:cs typeface="Franklin Gothic Book"/>
              </a:defRPr>
            </a:lvl1pPr>
          </a:lstStyle>
          <a:p>
            <a:pPr>
              <a:defRPr/>
            </a:pPr>
            <a:endParaRPr lang="en-US" dirty="0"/>
          </a:p>
        </p:txBody>
      </p:sp>
      <p:sp>
        <p:nvSpPr>
          <p:cNvPr id="3994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5125" name="Rectangle 5"/>
          <p:cNvSpPr>
            <a:spLocks noGrp="1" noChangeArrowheads="1"/>
          </p:cNvSpPr>
          <p:nvPr>
            <p:ph type="body" sz="quarter" idx="3"/>
          </p:nvPr>
        </p:nvSpPr>
        <p:spPr bwMode="auto">
          <a:xfrm>
            <a:off x="679450" y="4716463"/>
            <a:ext cx="5438775" cy="44672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5126" name="Rectangle 6"/>
          <p:cNvSpPr>
            <a:spLocks noGrp="1" noChangeArrowheads="1"/>
          </p:cNvSpPr>
          <p:nvPr>
            <p:ph type="ftr" sz="quarter" idx="4"/>
            <p:custDataLst>
              <p:tags r:id="rId3"/>
            </p:custDataLst>
          </p:nvPr>
        </p:nvSpPr>
        <p:spPr bwMode="auto">
          <a:xfrm>
            <a:off x="0" y="9429750"/>
            <a:ext cx="6797675"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spcAft>
                <a:spcPct val="0"/>
              </a:spcAft>
              <a:defRPr lang="en-GB"/>
            </a:lvl1pPr>
          </a:lstStyle>
          <a:p>
            <a:pPr>
              <a:defRPr/>
            </a:pPr>
            <a:endParaRPr lang="en-GB"/>
          </a:p>
        </p:txBody>
      </p:sp>
      <p:sp>
        <p:nvSpPr>
          <p:cNvPr id="5127" name="Rectangle 7"/>
          <p:cNvSpPr>
            <a:spLocks noGrp="1" noChangeArrowheads="1"/>
          </p:cNvSpPr>
          <p:nvPr>
            <p:ph type="sldNum" sz="quarter" idx="5"/>
          </p:nvPr>
        </p:nvSpPr>
        <p:spPr bwMode="auto">
          <a:xfrm>
            <a:off x="3849688"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a:solidFill>
                  <a:schemeClr val="tx1"/>
                </a:solidFill>
                <a:latin typeface="Franklin Gothic Book"/>
                <a:cs typeface="Franklin Gothic Book"/>
              </a:defRPr>
            </a:lvl1pPr>
          </a:lstStyle>
          <a:p>
            <a:fld id="{FD575486-124C-4241-91A7-0219FEF1B1CE}" type="slidenum">
              <a:rPr lang="en-GB" smtClean="0"/>
              <a:pPr/>
              <a:t>‹#›</a:t>
            </a:fld>
            <a:endParaRPr lang="en-GB" dirty="0"/>
          </a:p>
        </p:txBody>
      </p:sp>
    </p:spTree>
    <p:extLst>
      <p:ext uri="{BB962C8B-B14F-4D97-AF65-F5344CB8AC3E}">
        <p14:creationId xmlns:p14="http://schemas.microsoft.com/office/powerpoint/2010/main" val="3334028775"/>
      </p:ext>
    </p:extLst>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200" kern="1200">
        <a:solidFill>
          <a:schemeClr val="tx1"/>
        </a:solidFill>
        <a:latin typeface="Franklin Gothic Book"/>
        <a:ea typeface="ＭＳ Ｐゴシック" charset="0"/>
        <a:cs typeface="Franklin Gothic Book"/>
      </a:defRPr>
    </a:lvl1pPr>
    <a:lvl2pPr marL="457200" algn="l" rtl="0" eaLnBrk="0" fontAlgn="base" hangingPunct="0">
      <a:spcBef>
        <a:spcPct val="30000"/>
      </a:spcBef>
      <a:spcAft>
        <a:spcPct val="0"/>
      </a:spcAft>
      <a:defRPr sz="1200" kern="1200">
        <a:solidFill>
          <a:schemeClr val="tx1"/>
        </a:solidFill>
        <a:latin typeface="Franklin Gothic Book"/>
        <a:ea typeface="Franklin Gothic Book"/>
        <a:cs typeface="Franklin Gothic Book"/>
      </a:defRPr>
    </a:lvl2pPr>
    <a:lvl3pPr marL="914400" algn="l" rtl="0" eaLnBrk="0" fontAlgn="base" hangingPunct="0">
      <a:spcBef>
        <a:spcPct val="30000"/>
      </a:spcBef>
      <a:spcAft>
        <a:spcPct val="0"/>
      </a:spcAft>
      <a:defRPr sz="1200" kern="1200">
        <a:solidFill>
          <a:schemeClr val="tx1"/>
        </a:solidFill>
        <a:latin typeface="Franklin Gothic Book"/>
        <a:ea typeface="Franklin Gothic Book"/>
        <a:cs typeface="Franklin Gothic Book"/>
      </a:defRPr>
    </a:lvl3pPr>
    <a:lvl4pPr marL="1371600" algn="l" rtl="0" eaLnBrk="0" fontAlgn="base" hangingPunct="0">
      <a:spcBef>
        <a:spcPct val="30000"/>
      </a:spcBef>
      <a:spcAft>
        <a:spcPct val="0"/>
      </a:spcAft>
      <a:defRPr sz="1200" kern="1200">
        <a:solidFill>
          <a:schemeClr val="tx1"/>
        </a:solidFill>
        <a:latin typeface="Franklin Gothic Book"/>
        <a:ea typeface="Franklin Gothic Book"/>
        <a:cs typeface="Franklin Gothic Book"/>
      </a:defRPr>
    </a:lvl4pPr>
    <a:lvl5pPr marL="1828800" algn="l" rtl="0" eaLnBrk="0" fontAlgn="base" hangingPunct="0">
      <a:spcBef>
        <a:spcPct val="30000"/>
      </a:spcBef>
      <a:spcAft>
        <a:spcPct val="0"/>
      </a:spcAft>
      <a:defRPr sz="1200" kern="1200">
        <a:solidFill>
          <a:schemeClr val="tx1"/>
        </a:solidFill>
        <a:latin typeface="Franklin Gothic Book"/>
        <a:ea typeface="Franklin Gothic Book"/>
        <a:cs typeface="Franklin Gothic Book"/>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notesMaster" Target="../notesMasters/notesMaster1.xml"/><Relationship Id="rId2" Type="http://schemas.openxmlformats.org/officeDocument/2006/relationships/tags" Target="../tags/tag289.xml"/><Relationship Id="rId1" Type="http://schemas.openxmlformats.org/officeDocument/2006/relationships/tags" Target="../tags/tag288.xml"/><Relationship Id="rId4"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notesMaster" Target="../notesMasters/notesMaster1.xml"/><Relationship Id="rId2" Type="http://schemas.openxmlformats.org/officeDocument/2006/relationships/tags" Target="../tags/tag291.xml"/><Relationship Id="rId1" Type="http://schemas.openxmlformats.org/officeDocument/2006/relationships/tags" Target="../tags/tag290.xml"/><Relationship Id="rId4"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hidden="1"/>
          <p:cNvSpPr>
            <a:spLocks noGrp="1"/>
          </p:cNvSpPr>
          <p:nvPr>
            <p:ph type="hdr" sz="quarter" idx="10"/>
            <p:custDataLst>
              <p:tags r:id="rId1"/>
            </p:custDataLst>
          </p:nvPr>
        </p:nvSpPr>
        <p:spPr>
          <a:xfrm>
            <a:off x="0" y="0"/>
            <a:ext cx="6797675" cy="496888"/>
          </a:xfrm>
        </p:spPr>
        <p:txBody>
          <a:bodyPr/>
          <a:lstStyle/>
          <a:p>
            <a:pPr>
              <a:defRPr/>
            </a:pPr>
            <a:endParaRPr lang="en-US" dirty="0"/>
          </a:p>
        </p:txBody>
      </p:sp>
      <p:sp>
        <p:nvSpPr>
          <p:cNvPr id="5" name="Footer Placeholder 4" hidden="1"/>
          <p:cNvSpPr>
            <a:spLocks noGrp="1"/>
          </p:cNvSpPr>
          <p:nvPr>
            <p:ph type="ftr" sz="quarter" idx="11"/>
            <p:custDataLst>
              <p:tags r:id="rId2"/>
            </p:custDataLst>
          </p:nvPr>
        </p:nvSpPr>
        <p:spPr>
          <a:xfrm>
            <a:off x="0" y="9429750"/>
            <a:ext cx="6797675" cy="496888"/>
          </a:xfrm>
        </p:spPr>
        <p:txBody>
          <a:bodyPr/>
          <a:lstStyle/>
          <a:p>
            <a:pPr>
              <a:defRPr/>
            </a:pPr>
            <a:endParaRPr lang="en-US" dirty="0"/>
          </a:p>
        </p:txBody>
      </p:sp>
      <p:sp>
        <p:nvSpPr>
          <p:cNvPr id="6" name="Slide Number Placeholder 5"/>
          <p:cNvSpPr>
            <a:spLocks noGrp="1"/>
          </p:cNvSpPr>
          <p:nvPr>
            <p:ph type="sldNum" sz="quarter" idx="12"/>
          </p:nvPr>
        </p:nvSpPr>
        <p:spPr/>
        <p:txBody>
          <a:bodyPr/>
          <a:lstStyle/>
          <a:p>
            <a:fld id="{FD575486-124C-4241-91A7-0219FEF1B1CE}" type="slidenum">
              <a:rPr lang="en-GB" smtClean="0"/>
              <a:pPr/>
              <a:t>1</a:t>
            </a:fld>
            <a:endParaRPr lang="en-GB" dirty="0"/>
          </a:p>
        </p:txBody>
      </p:sp>
    </p:spTree>
    <p:extLst>
      <p:ext uri="{BB962C8B-B14F-4D97-AF65-F5344CB8AC3E}">
        <p14:creationId xmlns:p14="http://schemas.microsoft.com/office/powerpoint/2010/main" val="7872895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pPr>
              <a:defRPr/>
            </a:pPr>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fld id="{FD575486-124C-4241-91A7-0219FEF1B1CE}" type="slidenum">
              <a:rPr lang="en-GB" smtClean="0"/>
              <a:pPr/>
              <a:t>10</a:t>
            </a:fld>
            <a:endParaRPr lang="en-GB" dirty="0"/>
          </a:p>
        </p:txBody>
      </p:sp>
    </p:spTree>
    <p:extLst>
      <p:ext uri="{BB962C8B-B14F-4D97-AF65-F5344CB8AC3E}">
        <p14:creationId xmlns:p14="http://schemas.microsoft.com/office/powerpoint/2010/main" val="14082235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a:solidFill>
                  <a:schemeClr val="tx1"/>
                </a:solidFill>
                <a:latin typeface="Arial" pitchFamily="34" charset="0"/>
                <a:cs typeface="Arial" pitchFamily="34" charset="0"/>
              </a:defRPr>
            </a:lvl1pPr>
            <a:lvl2pPr marL="772445" indent="-297094" eaLnBrk="0" hangingPunct="0">
              <a:defRPr sz="1000">
                <a:solidFill>
                  <a:schemeClr val="tx1"/>
                </a:solidFill>
                <a:latin typeface="Arial" pitchFamily="34" charset="0"/>
                <a:cs typeface="Arial" pitchFamily="34" charset="0"/>
              </a:defRPr>
            </a:lvl2pPr>
            <a:lvl3pPr marL="1188377" indent="-237675" eaLnBrk="0" hangingPunct="0">
              <a:defRPr sz="1000">
                <a:solidFill>
                  <a:schemeClr val="tx1"/>
                </a:solidFill>
                <a:latin typeface="Arial" pitchFamily="34" charset="0"/>
                <a:cs typeface="Arial" pitchFamily="34" charset="0"/>
              </a:defRPr>
            </a:lvl3pPr>
            <a:lvl4pPr marL="1663728" indent="-237675" eaLnBrk="0" hangingPunct="0">
              <a:defRPr sz="1000">
                <a:solidFill>
                  <a:schemeClr val="tx1"/>
                </a:solidFill>
                <a:latin typeface="Arial" pitchFamily="34" charset="0"/>
                <a:cs typeface="Arial" pitchFamily="34" charset="0"/>
              </a:defRPr>
            </a:lvl4pPr>
            <a:lvl5pPr marL="2139079" indent="-237675" eaLnBrk="0" hangingPunct="0">
              <a:defRPr sz="1000">
                <a:solidFill>
                  <a:schemeClr val="tx1"/>
                </a:solidFill>
                <a:latin typeface="Arial" pitchFamily="34" charset="0"/>
                <a:cs typeface="Arial" pitchFamily="34" charset="0"/>
              </a:defRPr>
            </a:lvl5pPr>
            <a:lvl6pPr marL="2614430" indent="-237675" eaLnBrk="0" fontAlgn="base" hangingPunct="0">
              <a:spcBef>
                <a:spcPct val="50000"/>
              </a:spcBef>
              <a:spcAft>
                <a:spcPct val="50000"/>
              </a:spcAft>
              <a:defRPr sz="1000">
                <a:solidFill>
                  <a:schemeClr val="tx1"/>
                </a:solidFill>
                <a:latin typeface="Arial" pitchFamily="34" charset="0"/>
                <a:cs typeface="Arial" pitchFamily="34" charset="0"/>
              </a:defRPr>
            </a:lvl6pPr>
            <a:lvl7pPr marL="3089780" indent="-237675" eaLnBrk="0" fontAlgn="base" hangingPunct="0">
              <a:spcBef>
                <a:spcPct val="50000"/>
              </a:spcBef>
              <a:spcAft>
                <a:spcPct val="50000"/>
              </a:spcAft>
              <a:defRPr sz="1000">
                <a:solidFill>
                  <a:schemeClr val="tx1"/>
                </a:solidFill>
                <a:latin typeface="Arial" pitchFamily="34" charset="0"/>
                <a:cs typeface="Arial" pitchFamily="34" charset="0"/>
              </a:defRPr>
            </a:lvl7pPr>
            <a:lvl8pPr marL="3565131" indent="-237675" eaLnBrk="0" fontAlgn="base" hangingPunct="0">
              <a:spcBef>
                <a:spcPct val="50000"/>
              </a:spcBef>
              <a:spcAft>
                <a:spcPct val="50000"/>
              </a:spcAft>
              <a:defRPr sz="1000">
                <a:solidFill>
                  <a:schemeClr val="tx1"/>
                </a:solidFill>
                <a:latin typeface="Arial" pitchFamily="34" charset="0"/>
                <a:cs typeface="Arial" pitchFamily="34" charset="0"/>
              </a:defRPr>
            </a:lvl8pPr>
            <a:lvl9pPr marL="4040482" indent="-237675" eaLnBrk="0" fontAlgn="base" hangingPunct="0">
              <a:spcBef>
                <a:spcPct val="50000"/>
              </a:spcBef>
              <a:spcAft>
                <a:spcPct val="50000"/>
              </a:spcAft>
              <a:defRPr sz="1000">
                <a:solidFill>
                  <a:schemeClr val="tx1"/>
                </a:solidFill>
                <a:latin typeface="Arial" pitchFamily="34" charset="0"/>
                <a:cs typeface="Arial" pitchFamily="34" charset="0"/>
              </a:defRPr>
            </a:lvl9pPr>
          </a:lstStyle>
          <a:p>
            <a:pPr eaLnBrk="1" hangingPunct="1"/>
            <a:fld id="{051D0F29-5069-4833-8ABC-D834EDA079AF}" type="slidenum">
              <a:rPr lang="en-GB" altLang="en-US" sz="1200">
                <a:solidFill>
                  <a:schemeClr val="bg1"/>
                </a:solidFill>
              </a:rPr>
              <a:pPr eaLnBrk="1" hangingPunct="1"/>
              <a:t>11</a:t>
            </a:fld>
            <a:endParaRPr lang="en-GB" altLang="en-US" sz="1200" dirty="0">
              <a:solidFill>
                <a:schemeClr val="bg1"/>
              </a:solidFill>
            </a:endParaRPr>
          </a:p>
        </p:txBody>
      </p:sp>
      <p:sp>
        <p:nvSpPr>
          <p:cNvPr id="33795" name="Rectangle 2"/>
          <p:cNvSpPr>
            <a:spLocks noGrp="1" noRot="1" noChangeAspect="1" noChangeArrowheads="1" noTextEdit="1"/>
          </p:cNvSpPr>
          <p:nvPr>
            <p:ph type="sldImg"/>
          </p:nvPr>
        </p:nvSpPr>
        <p:spPr>
          <a:xfrm>
            <a:off x="979488" y="757238"/>
            <a:ext cx="5151437" cy="3862387"/>
          </a:xfrm>
          <a:ln/>
        </p:spPr>
      </p:sp>
      <p:sp>
        <p:nvSpPr>
          <p:cNvPr id="33796" name="Rectangle 3"/>
          <p:cNvSpPr>
            <a:spLocks noGrp="1" noChangeArrowheads="1"/>
          </p:cNvSpPr>
          <p:nvPr>
            <p:ph type="body" idx="1"/>
          </p:nvPr>
        </p:nvSpPr>
        <p:spPr>
          <a:xfrm>
            <a:off x="944932" y="4861442"/>
            <a:ext cx="5209440" cy="46055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982" tIns="49491" rIns="98982" bIns="49491"/>
          <a:lstStyle/>
          <a:p>
            <a:endParaRPr lang="en-US" altLang="en-US" dirty="0">
              <a:latin typeface="Arial" pitchFamily="34" charset="0"/>
              <a:cs typeface="Arial" pitchFamily="34" charset="0"/>
            </a:endParaRPr>
          </a:p>
        </p:txBody>
      </p:sp>
    </p:spTree>
    <p:extLst>
      <p:ext uri="{BB962C8B-B14F-4D97-AF65-F5344CB8AC3E}">
        <p14:creationId xmlns:p14="http://schemas.microsoft.com/office/powerpoint/2010/main" val="3018220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hidden="1"/>
          <p:cNvSpPr>
            <a:spLocks noGrp="1"/>
          </p:cNvSpPr>
          <p:nvPr>
            <p:ph type="hdr" sz="quarter" idx="10"/>
            <p:custDataLst>
              <p:tags r:id="rId1"/>
            </p:custDataLst>
          </p:nvPr>
        </p:nvSpPr>
        <p:spPr>
          <a:xfrm>
            <a:off x="0" y="0"/>
            <a:ext cx="6797675" cy="496888"/>
          </a:xfrm>
        </p:spPr>
        <p:txBody>
          <a:bodyPr/>
          <a:lstStyle/>
          <a:p>
            <a:pPr>
              <a:defRPr/>
            </a:pPr>
            <a:endParaRPr lang="en-US" dirty="0"/>
          </a:p>
        </p:txBody>
      </p:sp>
      <p:sp>
        <p:nvSpPr>
          <p:cNvPr id="5" name="Footer Placeholder 4" hidden="1"/>
          <p:cNvSpPr>
            <a:spLocks noGrp="1"/>
          </p:cNvSpPr>
          <p:nvPr>
            <p:ph type="ftr" sz="quarter" idx="11"/>
            <p:custDataLst>
              <p:tags r:id="rId2"/>
            </p:custDataLst>
          </p:nvPr>
        </p:nvSpPr>
        <p:spPr>
          <a:xfrm>
            <a:off x="0" y="9429750"/>
            <a:ext cx="6797675" cy="496888"/>
          </a:xfrm>
        </p:spPr>
        <p:txBody>
          <a:bodyPr/>
          <a:lstStyle/>
          <a:p>
            <a:pPr>
              <a:defRPr/>
            </a:pPr>
            <a:endParaRPr lang="en-US" dirty="0"/>
          </a:p>
        </p:txBody>
      </p:sp>
      <p:sp>
        <p:nvSpPr>
          <p:cNvPr id="6" name="Slide Number Placeholder 5"/>
          <p:cNvSpPr>
            <a:spLocks noGrp="1"/>
          </p:cNvSpPr>
          <p:nvPr>
            <p:ph type="sldNum" sz="quarter" idx="12"/>
          </p:nvPr>
        </p:nvSpPr>
        <p:spPr/>
        <p:txBody>
          <a:bodyPr/>
          <a:lstStyle/>
          <a:p>
            <a:fld id="{FD575486-124C-4241-91A7-0219FEF1B1CE}" type="slidenum">
              <a:rPr lang="en-GB" smtClean="0"/>
              <a:pPr/>
              <a:t>12</a:t>
            </a:fld>
            <a:endParaRPr lang="en-GB" dirty="0"/>
          </a:p>
        </p:txBody>
      </p:sp>
    </p:spTree>
    <p:extLst>
      <p:ext uri="{BB962C8B-B14F-4D97-AF65-F5344CB8AC3E}">
        <p14:creationId xmlns:p14="http://schemas.microsoft.com/office/powerpoint/2010/main" val="18003319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pPr>
              <a:defRPr/>
            </a:pPr>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fld id="{FD575486-124C-4241-91A7-0219FEF1B1CE}" type="slidenum">
              <a:rPr lang="en-GB" smtClean="0"/>
              <a:pPr/>
              <a:t>2</a:t>
            </a:fld>
            <a:endParaRPr lang="en-GB" dirty="0"/>
          </a:p>
        </p:txBody>
      </p:sp>
    </p:spTree>
    <p:extLst>
      <p:ext uri="{BB962C8B-B14F-4D97-AF65-F5344CB8AC3E}">
        <p14:creationId xmlns:p14="http://schemas.microsoft.com/office/powerpoint/2010/main" val="34636149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7575" y="744538"/>
            <a:ext cx="4962525" cy="3722687"/>
          </a:xfrm>
        </p:spPr>
      </p:sp>
      <p:sp>
        <p:nvSpPr>
          <p:cNvPr id="3" name="Notes Placeholder 2"/>
          <p:cNvSpPr>
            <a:spLocks noGrp="1"/>
          </p:cNvSpPr>
          <p:nvPr>
            <p:ph type="body" idx="1"/>
          </p:nvPr>
        </p:nvSpPr>
        <p:spPr/>
        <p:txBody>
          <a:bodyPr/>
          <a:lstStyle/>
          <a:p>
            <a:endParaRPr lang="en-GB" sz="1100" dirty="0">
              <a:latin typeface="+mn-lt"/>
            </a:endParaRPr>
          </a:p>
        </p:txBody>
      </p:sp>
      <p:sp>
        <p:nvSpPr>
          <p:cNvPr id="4" name="Header Placeholder 3"/>
          <p:cNvSpPr>
            <a:spLocks noGrp="1"/>
          </p:cNvSpPr>
          <p:nvPr>
            <p:ph type="hdr"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endParaRPr>
          </a:p>
        </p:txBody>
      </p:sp>
      <p:sp>
        <p:nvSpPr>
          <p:cNvPr id="5" name="Footer Placeholder 4"/>
          <p:cNvSpPr>
            <a:spLocks noGrp="1"/>
          </p:cNvSpPr>
          <p:nvPr>
            <p:ph type="ftr" sz="quarter" idx="11"/>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endParaRPr>
          </a:p>
        </p:txBody>
      </p:sp>
      <p:sp>
        <p:nvSpPr>
          <p:cNvPr id="6" name="Slide Number Placeholder 5"/>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5DDD8840-F35B-42F5-9CE9-54CDC15E35BE}" type="slidenum">
              <a:rPr kumimoji="0" lang="en-GB" sz="1800" b="0" i="0" u="none" strike="noStrike" kern="0" cap="none" spc="0" normalizeH="0" baseline="0" noProof="0" smtClean="0">
                <a:ln>
                  <a:noFill/>
                </a:ln>
                <a:solidFill>
                  <a:prstClr val="black"/>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a:t>
            </a:fld>
            <a:endParaRPr kumimoji="0" lang="en-GB" sz="1800" b="0" i="0" u="none" strike="noStrike" kern="0" cap="none" spc="0" normalizeH="0" baseline="0" noProof="0">
              <a:ln>
                <a:noFill/>
              </a:ln>
              <a:solidFill>
                <a:prstClr val="black"/>
              </a:solidFill>
              <a:effectLst/>
              <a:uLnTx/>
              <a:uFillTx/>
            </a:endParaRPr>
          </a:p>
        </p:txBody>
      </p:sp>
    </p:spTree>
    <p:extLst>
      <p:ext uri="{BB962C8B-B14F-4D97-AF65-F5344CB8AC3E}">
        <p14:creationId xmlns:p14="http://schemas.microsoft.com/office/powerpoint/2010/main" val="7292763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pPr>
              <a:defRPr/>
            </a:pPr>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fld id="{FD575486-124C-4241-91A7-0219FEF1B1CE}" type="slidenum">
              <a:rPr lang="en-GB" smtClean="0"/>
              <a:pPr/>
              <a:t>4</a:t>
            </a:fld>
            <a:endParaRPr lang="en-GB" dirty="0"/>
          </a:p>
        </p:txBody>
      </p:sp>
    </p:spTree>
    <p:extLst>
      <p:ext uri="{BB962C8B-B14F-4D97-AF65-F5344CB8AC3E}">
        <p14:creationId xmlns:p14="http://schemas.microsoft.com/office/powerpoint/2010/main" val="11526080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pPr>
              <a:defRPr/>
            </a:pPr>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fld id="{FD575486-124C-4241-91A7-0219FEF1B1CE}" type="slidenum">
              <a:rPr lang="en-GB" smtClean="0"/>
              <a:pPr/>
              <a:t>5</a:t>
            </a:fld>
            <a:endParaRPr lang="en-GB" dirty="0"/>
          </a:p>
        </p:txBody>
      </p:sp>
    </p:spTree>
    <p:extLst>
      <p:ext uri="{BB962C8B-B14F-4D97-AF65-F5344CB8AC3E}">
        <p14:creationId xmlns:p14="http://schemas.microsoft.com/office/powerpoint/2010/main" val="22963628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pPr>
              <a:defRPr/>
            </a:pPr>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fld id="{FD575486-124C-4241-91A7-0219FEF1B1CE}" type="slidenum">
              <a:rPr lang="en-GB" smtClean="0"/>
              <a:pPr/>
              <a:t>6</a:t>
            </a:fld>
            <a:endParaRPr lang="en-GB" dirty="0"/>
          </a:p>
        </p:txBody>
      </p:sp>
    </p:spTree>
    <p:extLst>
      <p:ext uri="{BB962C8B-B14F-4D97-AF65-F5344CB8AC3E}">
        <p14:creationId xmlns:p14="http://schemas.microsoft.com/office/powerpoint/2010/main" val="3178898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pPr>
              <a:defRPr/>
            </a:pPr>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fld id="{FD575486-124C-4241-91A7-0219FEF1B1CE}" type="slidenum">
              <a:rPr lang="en-GB" smtClean="0"/>
              <a:pPr/>
              <a:t>7</a:t>
            </a:fld>
            <a:endParaRPr lang="en-GB" dirty="0"/>
          </a:p>
        </p:txBody>
      </p:sp>
    </p:spTree>
    <p:extLst>
      <p:ext uri="{BB962C8B-B14F-4D97-AF65-F5344CB8AC3E}">
        <p14:creationId xmlns:p14="http://schemas.microsoft.com/office/powerpoint/2010/main" val="35030890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pPr>
              <a:defRPr/>
            </a:pPr>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fld id="{FD575486-124C-4241-91A7-0219FEF1B1CE}" type="slidenum">
              <a:rPr lang="en-GB" smtClean="0"/>
              <a:pPr/>
              <a:t>8</a:t>
            </a:fld>
            <a:endParaRPr lang="en-GB" dirty="0"/>
          </a:p>
        </p:txBody>
      </p:sp>
    </p:spTree>
    <p:extLst>
      <p:ext uri="{BB962C8B-B14F-4D97-AF65-F5344CB8AC3E}">
        <p14:creationId xmlns:p14="http://schemas.microsoft.com/office/powerpoint/2010/main" val="39516941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Header Placeholder 3"/>
          <p:cNvSpPr>
            <a:spLocks noGrp="1"/>
          </p:cNvSpPr>
          <p:nvPr>
            <p:ph type="hdr" sz="quarter" idx="10"/>
          </p:nvPr>
        </p:nvSpPr>
        <p:spPr/>
        <p:txBody>
          <a:bodyPr/>
          <a:lstStyle/>
          <a:p>
            <a:pPr>
              <a:defRPr/>
            </a:pPr>
            <a:endParaRPr lang="en-GB"/>
          </a:p>
        </p:txBody>
      </p:sp>
      <p:sp>
        <p:nvSpPr>
          <p:cNvPr id="5" name="Footer Placeholder 4"/>
          <p:cNvSpPr>
            <a:spLocks noGrp="1"/>
          </p:cNvSpPr>
          <p:nvPr>
            <p:ph type="ftr" sz="quarter" idx="11"/>
          </p:nvPr>
        </p:nvSpPr>
        <p:spPr/>
        <p:txBody>
          <a:bodyPr/>
          <a:lstStyle/>
          <a:p>
            <a:pPr>
              <a:defRPr/>
            </a:pPr>
            <a:endParaRPr lang="en-GB"/>
          </a:p>
        </p:txBody>
      </p:sp>
      <p:sp>
        <p:nvSpPr>
          <p:cNvPr id="6" name="Slide Number Placeholder 5"/>
          <p:cNvSpPr>
            <a:spLocks noGrp="1"/>
          </p:cNvSpPr>
          <p:nvPr>
            <p:ph type="sldNum" sz="quarter" idx="12"/>
          </p:nvPr>
        </p:nvSpPr>
        <p:spPr/>
        <p:txBody>
          <a:bodyPr/>
          <a:lstStyle/>
          <a:p>
            <a:fld id="{FD575486-124C-4241-91A7-0219FEF1B1CE}" type="slidenum">
              <a:rPr lang="en-GB" smtClean="0"/>
              <a:pPr/>
              <a:t>9</a:t>
            </a:fld>
            <a:endParaRPr lang="en-GB" dirty="0"/>
          </a:p>
        </p:txBody>
      </p:sp>
    </p:spTree>
    <p:extLst>
      <p:ext uri="{BB962C8B-B14F-4D97-AF65-F5344CB8AC3E}">
        <p14:creationId xmlns:p14="http://schemas.microsoft.com/office/powerpoint/2010/main" val="102959151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_rels/slideLayout100.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02.xml"/></Relationships>
</file>

<file path=ppt/slideLayouts/_rels/slideLayout101.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03.xml"/></Relationships>
</file>

<file path=ppt/slideLayouts/_rels/slideLayout102.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04.xml"/></Relationships>
</file>

<file path=ppt/slideLayouts/_rels/slideLayout10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05.xml"/></Relationships>
</file>

<file path=ppt/slideLayouts/_rels/slideLayout10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06.xml"/></Relationships>
</file>

<file path=ppt/slideLayouts/_rels/slideLayout10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07.xml"/></Relationships>
</file>

<file path=ppt/slideLayouts/_rels/slideLayout106.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08.xml"/></Relationships>
</file>

<file path=ppt/slideLayouts/_rels/slideLayout10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09.xml"/></Relationships>
</file>

<file path=ppt/slideLayouts/_rels/slideLayout10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10.xml"/></Relationships>
</file>

<file path=ppt/slideLayouts/_rels/slideLayout10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11.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0.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13.xml"/></Relationships>
</file>

<file path=ppt/slideLayouts/_rels/slideLayout111.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14.xml"/></Relationships>
</file>

<file path=ppt/slideLayouts/_rels/slideLayout112.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15.xml"/></Relationships>
</file>

<file path=ppt/slideLayouts/_rels/slideLayout113.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16.xml"/></Relationships>
</file>

<file path=ppt/slideLayouts/_rels/slideLayout114.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17.xml"/></Relationships>
</file>

<file path=ppt/slideLayouts/_rels/slideLayout115.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18.xml"/></Relationships>
</file>

<file path=ppt/slideLayouts/_rels/slideLayout116.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19.xml"/></Relationships>
</file>

<file path=ppt/slideLayouts/_rels/slideLayout117.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20.xml"/></Relationships>
</file>

<file path=ppt/slideLayouts/_rels/slideLayout118.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21.xml"/></Relationships>
</file>

<file path=ppt/slideLayouts/_rels/slideLayout119.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22.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0.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23.xml"/></Relationships>
</file>

<file path=ppt/slideLayouts/_rels/slideLayout121.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24.xml"/></Relationships>
</file>

<file path=ppt/slideLayouts/_rels/slideLayout122.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25.xml"/></Relationships>
</file>

<file path=ppt/slideLayouts/_rels/slideLayout123.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26.xml"/></Relationships>
</file>

<file path=ppt/slideLayouts/_rels/slideLayout124.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27.xml"/></Relationships>
</file>

<file path=ppt/slideLayouts/_rels/slideLayout125.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28.xml"/></Relationships>
</file>

<file path=ppt/slideLayouts/_rels/slideLayout126.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29.xml"/></Relationships>
</file>

<file path=ppt/slideLayouts/_rels/slideLayout127.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30.xml"/></Relationships>
</file>

<file path=ppt/slideLayouts/_rels/slideLayout1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3.xml"/><Relationship Id="rId1" Type="http://schemas.openxmlformats.org/officeDocument/2006/relationships/tags" Target="../tags/tag131.xml"/><Relationship Id="rId4" Type="http://schemas.openxmlformats.org/officeDocument/2006/relationships/image" Target="../media/image3.png"/></Relationships>
</file>

<file path=ppt/slideLayouts/_rels/slideLayout129.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32.xml"/></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130.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33.xml"/></Relationships>
</file>

<file path=ppt/slideLayouts/_rels/slideLayout131.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34.xml"/></Relationships>
</file>

<file path=ppt/slideLayouts/_rels/slideLayout132.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35.xml"/></Relationships>
</file>

<file path=ppt/slideLayouts/_rels/slideLayout133.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36.xml"/></Relationships>
</file>

<file path=ppt/slideLayouts/_rels/slideLayout134.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37.xml"/></Relationships>
</file>

<file path=ppt/slideLayouts/_rels/slideLayout135.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38.xml"/></Relationships>
</file>

<file path=ppt/slideLayouts/_rels/slideLayout136.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39.xml"/></Relationships>
</file>

<file path=ppt/slideLayouts/_rels/slideLayout137.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40.xml"/></Relationships>
</file>

<file path=ppt/slideLayouts/_rels/slideLayout138.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41.xml"/></Relationships>
</file>

<file path=ppt/slideLayouts/_rels/slideLayout139.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42.xml"/></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5.xml"/></Relationships>
</file>

<file path=ppt/slideLayouts/_rels/slideLayout140.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43.xml"/></Relationships>
</file>

<file path=ppt/slideLayouts/_rels/slideLayout141.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44.xml"/></Relationships>
</file>

<file path=ppt/slideLayouts/_rels/slideLayout142.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45.xml"/></Relationships>
</file>

<file path=ppt/slideLayouts/_rels/slideLayout143.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46.xml"/></Relationships>
</file>

<file path=ppt/slideLayouts/_rels/slideLayout144.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47.xml"/></Relationships>
</file>

<file path=ppt/slideLayouts/_rels/slideLayout145.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48.xml"/></Relationships>
</file>

<file path=ppt/slideLayouts/_rels/slideLayout146.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49.xml"/></Relationships>
</file>

<file path=ppt/slideLayouts/_rels/slideLayout147.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50.xml"/></Relationships>
</file>

<file path=ppt/slideLayouts/_rels/slideLayout148.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51.xml"/></Relationships>
</file>

<file path=ppt/slideLayouts/_rels/slideLayout149.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52.xm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6.xml"/></Relationships>
</file>

<file path=ppt/slideLayouts/_rels/slideLayout150.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53.xml"/></Relationships>
</file>

<file path=ppt/slideLayouts/_rels/slideLayout151.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54.xml"/></Relationships>
</file>

<file path=ppt/slideLayouts/_rels/slideLayout152.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55.xml"/></Relationships>
</file>

<file path=ppt/slideLayouts/_rels/slideLayout153.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56.xml"/></Relationships>
</file>

<file path=ppt/slideLayouts/_rels/slideLayout154.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57.xml"/></Relationships>
</file>

<file path=ppt/slideLayouts/_rels/slideLayout155.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58.xml"/></Relationships>
</file>

<file path=ppt/slideLayouts/_rels/slideLayout156.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59.xml"/></Relationships>
</file>

<file path=ppt/slideLayouts/_rels/slideLayout157.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60.xml"/></Relationships>
</file>

<file path=ppt/slideLayouts/_rels/slideLayout158.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61.xml"/></Relationships>
</file>

<file path=ppt/slideLayouts/_rels/slideLayout159.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62.xml"/></Relationships>
</file>

<file path=ppt/slideLayouts/_rels/slideLayout1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7.xml"/></Relationships>
</file>

<file path=ppt/slideLayouts/_rels/slideLayout160.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63.xml"/></Relationships>
</file>

<file path=ppt/slideLayouts/_rels/slideLayout161.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64.xml"/></Relationships>
</file>

<file path=ppt/slideLayouts/_rels/slideLayout162.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65.xml"/></Relationships>
</file>

<file path=ppt/slideLayouts/_rels/slideLayout163.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66.xml"/></Relationships>
</file>

<file path=ppt/slideLayouts/_rels/slideLayout164.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ags" Target="../tags/tag167.xml"/></Relationships>
</file>

<file path=ppt/slideLayouts/_rels/slideLayout165.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69.xml"/></Relationships>
</file>

<file path=ppt/slideLayouts/_rels/slideLayout166.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70.xml"/></Relationships>
</file>

<file path=ppt/slideLayouts/_rels/slideLayout167.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71.xml"/></Relationships>
</file>

<file path=ppt/slideLayouts/_rels/slideLayout168.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72.xml"/></Relationships>
</file>

<file path=ppt/slideLayouts/_rels/slideLayout169.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73.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8.xml"/></Relationships>
</file>

<file path=ppt/slideLayouts/_rels/slideLayout170.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74.xml"/></Relationships>
</file>

<file path=ppt/slideLayouts/_rels/slideLayout171.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75.xml"/></Relationships>
</file>

<file path=ppt/slideLayouts/_rels/slideLayout172.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76.xml"/></Relationships>
</file>

<file path=ppt/slideLayouts/_rels/slideLayout173.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77.xml"/></Relationships>
</file>

<file path=ppt/slideLayouts/_rels/slideLayout174.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78.xml"/></Relationships>
</file>

<file path=ppt/slideLayouts/_rels/slideLayout175.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79.xml"/></Relationships>
</file>

<file path=ppt/slideLayouts/_rels/slideLayout176.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80.xml"/></Relationships>
</file>

<file path=ppt/slideLayouts/_rels/slideLayout177.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81.xml"/></Relationships>
</file>

<file path=ppt/slideLayouts/_rels/slideLayout178.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82.xml"/></Relationships>
</file>

<file path=ppt/slideLayouts/_rels/slideLayout179.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83.xml"/></Relationships>
</file>

<file path=ppt/slideLayouts/_rels/slideLayout1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9.xml"/></Relationships>
</file>

<file path=ppt/slideLayouts/_rels/slideLayout180.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84.xml"/></Relationships>
</file>

<file path=ppt/slideLayouts/_rels/slideLayout181.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85.xml"/></Relationships>
</file>

<file path=ppt/slideLayouts/_rels/slideLayout182.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86.xml"/></Relationships>
</file>

<file path=ppt/slideLayouts/_rels/slideLayout18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4.xml"/><Relationship Id="rId1" Type="http://schemas.openxmlformats.org/officeDocument/2006/relationships/tags" Target="../tags/tag187.xml"/><Relationship Id="rId4" Type="http://schemas.openxmlformats.org/officeDocument/2006/relationships/image" Target="../media/image3.png"/></Relationships>
</file>

<file path=ppt/slideLayouts/_rels/slideLayout184.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88.xml"/></Relationships>
</file>

<file path=ppt/slideLayouts/_rels/slideLayout185.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89.xml"/></Relationships>
</file>

<file path=ppt/slideLayouts/_rels/slideLayout186.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90.xml"/></Relationships>
</file>

<file path=ppt/slideLayouts/_rels/slideLayout187.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91.xml"/></Relationships>
</file>

<file path=ppt/slideLayouts/_rels/slideLayout188.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92.xml"/></Relationships>
</file>

<file path=ppt/slideLayouts/_rels/slideLayout189.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93.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20.xml"/><Relationship Id="rId4" Type="http://schemas.openxmlformats.org/officeDocument/2006/relationships/image" Target="../media/image3.png"/></Relationships>
</file>

<file path=ppt/slideLayouts/_rels/slideLayout190.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94.xml"/></Relationships>
</file>

<file path=ppt/slideLayouts/_rels/slideLayout191.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95.xml"/></Relationships>
</file>

<file path=ppt/slideLayouts/_rels/slideLayout192.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96.xml"/></Relationships>
</file>

<file path=ppt/slideLayouts/_rels/slideLayout193.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97.xml"/></Relationships>
</file>

<file path=ppt/slideLayouts/_rels/slideLayout194.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98.xml"/></Relationships>
</file>

<file path=ppt/slideLayouts/_rels/slideLayout195.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199.xml"/></Relationships>
</file>

<file path=ppt/slideLayouts/_rels/slideLayout196.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200.xml"/></Relationships>
</file>

<file path=ppt/slideLayouts/_rels/slideLayout197.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201.xml"/></Relationships>
</file>

<file path=ppt/slideLayouts/_rels/slideLayout198.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202.xml"/></Relationships>
</file>

<file path=ppt/slideLayouts/_rels/slideLayout199.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203.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2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1.xml"/></Relationships>
</file>

<file path=ppt/slideLayouts/_rels/slideLayout200.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204.xml"/></Relationships>
</file>

<file path=ppt/slideLayouts/_rels/slideLayout201.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205.xml"/></Relationships>
</file>

<file path=ppt/slideLayouts/_rels/slideLayout202.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206.xml"/></Relationships>
</file>

<file path=ppt/slideLayouts/_rels/slideLayout203.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207.xml"/></Relationships>
</file>

<file path=ppt/slideLayouts/_rels/slideLayout204.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208.xml"/></Relationships>
</file>

<file path=ppt/slideLayouts/_rels/slideLayout205.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209.xml"/></Relationships>
</file>

<file path=ppt/slideLayouts/_rels/slideLayout206.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210.xml"/></Relationships>
</file>

<file path=ppt/slideLayouts/_rels/slideLayout207.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211.xml"/></Relationships>
</file>

<file path=ppt/slideLayouts/_rels/slideLayout208.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212.xml"/></Relationships>
</file>

<file path=ppt/slideLayouts/_rels/slideLayout209.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213.xml"/></Relationships>
</file>

<file path=ppt/slideLayouts/_rels/slideLayout2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2.xml"/></Relationships>
</file>

<file path=ppt/slideLayouts/_rels/slideLayout210.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214.xml"/></Relationships>
</file>

<file path=ppt/slideLayouts/_rels/slideLayout211.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215.xml"/></Relationships>
</file>

<file path=ppt/slideLayouts/_rels/slideLayout212.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216.xml"/></Relationships>
</file>

<file path=ppt/slideLayouts/_rels/slideLayout213.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217.xml"/></Relationships>
</file>

<file path=ppt/slideLayouts/_rels/slideLayout214.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218.xml"/></Relationships>
</file>

<file path=ppt/slideLayouts/_rels/slideLayout215.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219.xml"/></Relationships>
</file>

<file path=ppt/slideLayouts/_rels/slideLayout216.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220.xml"/></Relationships>
</file>

<file path=ppt/slideLayouts/_rels/slideLayout217.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221.xml"/></Relationships>
</file>

<file path=ppt/slideLayouts/_rels/slideLayout218.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222.xml"/></Relationships>
</file>

<file path=ppt/slideLayouts/_rels/slideLayout219.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ags" Target="../tags/tag223.xml"/></Relationships>
</file>

<file path=ppt/slideLayouts/_rels/slideLayout2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3.xml"/></Relationships>
</file>

<file path=ppt/slideLayouts/_rels/slideLayout2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2.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225.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4.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226.xml"/></Relationships>
</file>

<file path=ppt/slideLayouts/_rels/slideLayout225.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ags" Target="../tags/tag227.xml"/></Relationships>
</file>

<file path=ppt/slideLayouts/_rels/slideLayout226.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29.xml"/></Relationships>
</file>

<file path=ppt/slideLayouts/_rels/slideLayout227.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30.xml"/></Relationships>
</file>

<file path=ppt/slideLayouts/_rels/slideLayout228.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31.xml"/></Relationships>
</file>

<file path=ppt/slideLayouts/_rels/slideLayout229.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32.xml"/></Relationships>
</file>

<file path=ppt/slideLayouts/_rels/slideLayout2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4.xml"/></Relationships>
</file>

<file path=ppt/slideLayouts/_rels/slideLayout230.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33.xml"/></Relationships>
</file>

<file path=ppt/slideLayouts/_rels/slideLayout231.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34.xml"/></Relationships>
</file>

<file path=ppt/slideLayouts/_rels/slideLayout232.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35.xml"/></Relationships>
</file>

<file path=ppt/slideLayouts/_rels/slideLayout233.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36.xml"/></Relationships>
</file>

<file path=ppt/slideLayouts/_rels/slideLayout234.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37.xml"/></Relationships>
</file>

<file path=ppt/slideLayouts/_rels/slideLayout235.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38.xml"/></Relationships>
</file>

<file path=ppt/slideLayouts/_rels/slideLayout236.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39.xml"/></Relationships>
</file>

<file path=ppt/slideLayouts/_rels/slideLayout237.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40.xml"/></Relationships>
</file>

<file path=ppt/slideLayouts/_rels/slideLayout238.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41.xml"/></Relationships>
</file>

<file path=ppt/slideLayouts/_rels/slideLayout239.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42.xml"/></Relationships>
</file>

<file path=ppt/slideLayouts/_rels/slideLayout2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5.xml"/></Relationships>
</file>

<file path=ppt/slideLayouts/_rels/slideLayout240.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43.xml"/></Relationships>
</file>

<file path=ppt/slideLayouts/_rels/slideLayout241.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44.xml"/></Relationships>
</file>

<file path=ppt/slideLayouts/_rels/slideLayout242.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45.xml"/></Relationships>
</file>

<file path=ppt/slideLayouts/_rels/slideLayout243.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46.xml"/></Relationships>
</file>

<file path=ppt/slideLayouts/_rels/slideLayout2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6.xml"/><Relationship Id="rId1" Type="http://schemas.openxmlformats.org/officeDocument/2006/relationships/tags" Target="../tags/tag247.xml"/><Relationship Id="rId4" Type="http://schemas.openxmlformats.org/officeDocument/2006/relationships/image" Target="../media/image3.png"/></Relationships>
</file>

<file path=ppt/slideLayouts/_rels/slideLayout245.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48.xml"/></Relationships>
</file>

<file path=ppt/slideLayouts/_rels/slideLayout246.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49.xml"/></Relationships>
</file>

<file path=ppt/slideLayouts/_rels/slideLayout247.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50.xml"/></Relationships>
</file>

<file path=ppt/slideLayouts/_rels/slideLayout248.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51.xml"/></Relationships>
</file>

<file path=ppt/slideLayouts/_rels/slideLayout249.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52.xml"/></Relationships>
</file>

<file path=ppt/slideLayouts/_rels/slideLayout2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6.xml"/></Relationships>
</file>

<file path=ppt/slideLayouts/_rels/slideLayout250.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53.xml"/></Relationships>
</file>

<file path=ppt/slideLayouts/_rels/slideLayout251.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54.xml"/></Relationships>
</file>

<file path=ppt/slideLayouts/_rels/slideLayout252.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55.xml"/></Relationships>
</file>

<file path=ppt/slideLayouts/_rels/slideLayout253.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56.xml"/></Relationships>
</file>

<file path=ppt/slideLayouts/_rels/slideLayout254.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57.xml"/></Relationships>
</file>

<file path=ppt/slideLayouts/_rels/slideLayout255.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58.xml"/></Relationships>
</file>

<file path=ppt/slideLayouts/_rels/slideLayout256.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59.xml"/></Relationships>
</file>

<file path=ppt/slideLayouts/_rels/slideLayout257.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60.xml"/></Relationships>
</file>

<file path=ppt/slideLayouts/_rels/slideLayout258.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61.xml"/></Relationships>
</file>

<file path=ppt/slideLayouts/_rels/slideLayout259.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62.xml"/></Relationships>
</file>

<file path=ppt/slideLayouts/_rels/slideLayout2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7.xml"/></Relationships>
</file>

<file path=ppt/slideLayouts/_rels/slideLayout260.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63.xml"/></Relationships>
</file>

<file path=ppt/slideLayouts/_rels/slideLayout261.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64.xml"/></Relationships>
</file>

<file path=ppt/slideLayouts/_rels/slideLayout262.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65.xml"/></Relationships>
</file>

<file path=ppt/slideLayouts/_rels/slideLayout263.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66.xml"/></Relationships>
</file>

<file path=ppt/slideLayouts/_rels/slideLayout264.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67.xml"/></Relationships>
</file>

<file path=ppt/slideLayouts/_rels/slideLayout265.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68.xml"/></Relationships>
</file>

<file path=ppt/slideLayouts/_rels/slideLayout266.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69.xml"/></Relationships>
</file>

<file path=ppt/slideLayouts/_rels/slideLayout267.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70.xml"/></Relationships>
</file>

<file path=ppt/slideLayouts/_rels/slideLayout268.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71.xml"/></Relationships>
</file>

<file path=ppt/slideLayouts/_rels/slideLayout269.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72.xml"/></Relationships>
</file>

<file path=ppt/slideLayouts/_rels/slideLayout2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8.xml"/></Relationships>
</file>

<file path=ppt/slideLayouts/_rels/slideLayout270.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73.xml"/></Relationships>
</file>

<file path=ppt/slideLayouts/_rels/slideLayout271.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74.xml"/></Relationships>
</file>

<file path=ppt/slideLayouts/_rels/slideLayout272.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75.xml"/></Relationships>
</file>

<file path=ppt/slideLayouts/_rels/slideLayout273.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76.xml"/></Relationships>
</file>

<file path=ppt/slideLayouts/_rels/slideLayout274.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77.xml"/></Relationships>
</file>

<file path=ppt/slideLayouts/_rels/slideLayout275.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78.xml"/></Relationships>
</file>

<file path=ppt/slideLayouts/_rels/slideLayout276.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79.xml"/></Relationships>
</file>

<file path=ppt/slideLayouts/_rels/slideLayout277.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80.xml"/></Relationships>
</file>

<file path=ppt/slideLayouts/_rels/slideLayout278.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81.xml"/></Relationships>
</file>

<file path=ppt/slideLayouts/_rels/slideLayout279.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82.xml"/></Relationships>
</file>

<file path=ppt/slideLayouts/_rels/slideLayout2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9.xml"/></Relationships>
</file>

<file path=ppt/slideLayouts/_rels/slideLayout280.xml.rels><?xml version="1.0" encoding="UTF-8" standalone="yes"?>
<Relationships xmlns="http://schemas.openxmlformats.org/package/2006/relationships"><Relationship Id="rId2" Type="http://schemas.openxmlformats.org/officeDocument/2006/relationships/slideMaster" Target="../slideMasters/slideMaster6.xml"/><Relationship Id="rId1" Type="http://schemas.openxmlformats.org/officeDocument/2006/relationships/tags" Target="../tags/tag283.xml"/></Relationships>
</file>

<file path=ppt/slideLayouts/_rels/slideLayout2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0.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3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1.xml"/></Relationships>
</file>

<file path=ppt/slideLayouts/_rels/slideLayout3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2.xml"/></Relationships>
</file>

<file path=ppt/slideLayouts/_rels/slideLayout3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3.xml"/></Relationships>
</file>

<file path=ppt/slideLayouts/_rels/slideLayout3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4.xml"/></Relationships>
</file>

<file path=ppt/slideLayouts/_rels/slideLayout3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5.xml"/></Relationships>
</file>

<file path=ppt/slideLayouts/_rels/slideLayout3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6.xml"/></Relationships>
</file>

<file path=ppt/slideLayouts/_rels/slideLayout3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7.xml"/></Relationships>
</file>

<file path=ppt/slideLayouts/_rels/slideLayout3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8.xml"/></Relationships>
</file>

<file path=ppt/slideLayouts/_rels/slideLayout3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9.xml"/></Relationships>
</file>

<file path=ppt/slideLayouts/_rels/slideLayout3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0.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1.xml"/></Relationships>
</file>

<file path=ppt/slideLayouts/_rels/slideLayout4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2.xml"/></Relationships>
</file>

<file path=ppt/slideLayouts/_rels/slideLayout4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3.xml"/></Relationships>
</file>

<file path=ppt/slideLayouts/_rels/slideLayout4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4.xml"/></Relationships>
</file>

<file path=ppt/slideLayouts/_rels/slideLayout4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5.xml"/></Relationships>
</file>

<file path=ppt/slideLayouts/_rels/slideLayout4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6.xml"/></Relationships>
</file>

<file path=ppt/slideLayouts/_rels/slideLayout4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7.xml"/></Relationships>
</file>

<file path=ppt/slideLayouts/_rels/slideLayout4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8.xml"/></Relationships>
</file>

<file path=ppt/slideLayouts/_rels/slideLayout4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9.xml"/></Relationships>
</file>

<file path=ppt/slideLayouts/_rels/slideLayout4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0.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1.xml"/></Relationships>
</file>

<file path=ppt/slideLayouts/_rels/slideLayout5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2.xml"/></Relationships>
</file>

<file path=ppt/slideLayouts/_rels/slideLayout5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3.xml"/></Relationships>
</file>

<file path=ppt/slideLayouts/_rels/slideLayout5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4.xml"/></Relationships>
</file>

<file path=ppt/slideLayouts/_rels/slideLayout5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5.xml"/></Relationships>
</file>

<file path=ppt/slideLayouts/_rels/slideLayout5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57.xml"/></Relationships>
</file>

<file path=ppt/slideLayouts/_rels/slideLayout56.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58.xml"/></Relationships>
</file>

<file path=ppt/slideLayouts/_rels/slideLayout5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59.xml"/></Relationships>
</file>

<file path=ppt/slideLayouts/_rels/slideLayout5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60.xml"/></Relationships>
</file>

<file path=ppt/slideLayouts/_rels/slideLayout5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6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0.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62.xml"/></Relationships>
</file>

<file path=ppt/slideLayouts/_rels/slideLayout61.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63.xml"/></Relationships>
</file>

<file path=ppt/slideLayouts/_rels/slideLayout62.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64.xml"/></Relationships>
</file>

<file path=ppt/slideLayouts/_rels/slideLayout6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65.xml"/></Relationships>
</file>

<file path=ppt/slideLayouts/_rels/slideLayout6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66.xml"/></Relationships>
</file>

<file path=ppt/slideLayouts/_rels/slideLayout6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67.xml"/></Relationships>
</file>

<file path=ppt/slideLayouts/_rels/slideLayout66.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68.xml"/></Relationships>
</file>

<file path=ppt/slideLayouts/_rels/slideLayout6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69.xml"/></Relationships>
</file>

<file path=ppt/slideLayouts/_rels/slideLayout6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70.xml"/></Relationships>
</file>

<file path=ppt/slideLayouts/_rels/slideLayout6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71.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0.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72.xml"/></Relationships>
</file>

<file path=ppt/slideLayouts/_rels/slideLayout71.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73.xml"/></Relationships>
</file>

<file path=ppt/slideLayouts/_rels/slideLayout72.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74.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2.xml"/><Relationship Id="rId1" Type="http://schemas.openxmlformats.org/officeDocument/2006/relationships/tags" Target="../tags/tag75.xml"/><Relationship Id="rId4" Type="http://schemas.openxmlformats.org/officeDocument/2006/relationships/image" Target="../media/image3.png"/></Relationships>
</file>

<file path=ppt/slideLayouts/_rels/slideLayout7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76.xml"/></Relationships>
</file>

<file path=ppt/slideLayouts/_rels/slideLayout7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77.xml"/></Relationships>
</file>

<file path=ppt/slideLayouts/_rels/slideLayout76.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78.xml"/></Relationships>
</file>

<file path=ppt/slideLayouts/_rels/slideLayout7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79.xml"/></Relationships>
</file>

<file path=ppt/slideLayouts/_rels/slideLayout7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80.xml"/></Relationships>
</file>

<file path=ppt/slideLayouts/_rels/slideLayout7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81.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0.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82.xml"/></Relationships>
</file>

<file path=ppt/slideLayouts/_rels/slideLayout81.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83.xml"/></Relationships>
</file>

<file path=ppt/slideLayouts/_rels/slideLayout82.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84.xml"/></Relationships>
</file>

<file path=ppt/slideLayouts/_rels/slideLayout8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85.xml"/></Relationships>
</file>

<file path=ppt/slideLayouts/_rels/slideLayout8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86.xml"/></Relationships>
</file>

<file path=ppt/slideLayouts/_rels/slideLayout8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87.xml"/></Relationships>
</file>

<file path=ppt/slideLayouts/_rels/slideLayout86.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88.xml"/></Relationships>
</file>

<file path=ppt/slideLayouts/_rels/slideLayout8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89.xml"/></Relationships>
</file>

<file path=ppt/slideLayouts/_rels/slideLayout8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90.xml"/></Relationships>
</file>

<file path=ppt/slideLayouts/_rels/slideLayout8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91.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0.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92.xml"/></Relationships>
</file>

<file path=ppt/slideLayouts/_rels/slideLayout91.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93.xml"/></Relationships>
</file>

<file path=ppt/slideLayouts/_rels/slideLayout92.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94.xml"/></Relationships>
</file>

<file path=ppt/slideLayouts/_rels/slideLayout93.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95.xml"/></Relationships>
</file>

<file path=ppt/slideLayouts/_rels/slideLayout9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96.xml"/></Relationships>
</file>

<file path=ppt/slideLayouts/_rels/slideLayout95.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97.xml"/></Relationships>
</file>

<file path=ppt/slideLayouts/_rels/slideLayout96.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98.xml"/></Relationships>
</file>

<file path=ppt/slideLayouts/_rels/slideLayout97.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99.xml"/></Relationships>
</file>

<file path=ppt/slideLayouts/_rels/slideLayout98.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00.xml"/></Relationships>
</file>

<file path=ppt/slideLayouts/_rels/slideLayout9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0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45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6E079F-0502-CC4C-9C8B-39554E94F19E}" type="datetime3">
              <a:rPr lang="en-GB" smtClean="0"/>
              <a:pPr/>
              <a:t>4 July, 2016</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latin typeface="Franklin Gothic Book"/>
              </a:rPr>
              <a:t>Simple layouts</a:t>
            </a: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319894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hart + text">
    <p:spTree>
      <p:nvGrpSpPr>
        <p:cNvPr id="1" name=""/>
        <p:cNvGrpSpPr/>
        <p:nvPr/>
      </p:nvGrpSpPr>
      <p:grpSpPr>
        <a:xfrm>
          <a:off x="0" y="0"/>
          <a:ext cx="0" cy="0"/>
          <a:chOff x="0" y="0"/>
          <a:chExt cx="0" cy="0"/>
        </a:xfrm>
      </p:grpSpPr>
      <p:sp>
        <p:nvSpPr>
          <p:cNvPr id="15" name="Round Same Side Corner Rectangle 14"/>
          <p:cNvSpPr/>
          <p:nvPr userDrawn="1"/>
        </p:nvSpPr>
        <p:spPr>
          <a:xfrm>
            <a:off x="719135" y="1803400"/>
            <a:ext cx="3605215" cy="4642643"/>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19" name="Content Placeholder 8"/>
          <p:cNvSpPr>
            <a:spLocks noGrp="1"/>
          </p:cNvSpPr>
          <p:nvPr>
            <p:ph sz="quarter" idx="19" hasCustomPrompt="1"/>
          </p:nvPr>
        </p:nvSpPr>
        <p:spPr>
          <a:xfrm>
            <a:off x="719136" y="1803400"/>
            <a:ext cx="3579813" cy="4642643"/>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t>4 July, 2016</a:t>
            </a:fld>
            <a:endParaRPr lang="en-GB" dirty="0"/>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6" name="Text Placeholder 3"/>
          <p:cNvSpPr>
            <a:spLocks noGrp="1"/>
          </p:cNvSpPr>
          <p:nvPr>
            <p:ph type="body" sz="quarter" idx="16"/>
          </p:nvPr>
        </p:nvSpPr>
        <p:spPr>
          <a:xfrm>
            <a:off x="4803774" y="1803400"/>
            <a:ext cx="3603625" cy="719137"/>
          </a:xfrm>
        </p:spPr>
        <p:txBody>
          <a:bodyPr/>
          <a:lstStyle>
            <a:lvl1pPr>
              <a:defRPr>
                <a:latin typeface="Franklin Gothic Medium" panose="020B0603020102020204" pitchFamily="34" charset="0"/>
              </a:defRPr>
            </a:lvl1pPr>
          </a:lstStyle>
          <a:p>
            <a:pPr lvl="0"/>
            <a:r>
              <a:rPr lang="en-US"/>
              <a:t>Edit Master text styles</a:t>
            </a:r>
          </a:p>
        </p:txBody>
      </p:sp>
      <p:sp>
        <p:nvSpPr>
          <p:cNvPr id="17" name="Text Placeholder 5"/>
          <p:cNvSpPr>
            <a:spLocks noGrp="1"/>
          </p:cNvSpPr>
          <p:nvPr>
            <p:ph type="body" sz="quarter" idx="17"/>
          </p:nvPr>
        </p:nvSpPr>
        <p:spPr>
          <a:xfrm>
            <a:off x="4803774" y="2527300"/>
            <a:ext cx="3603625" cy="397113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89003443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6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4 July, 2016</a:t>
            </a:fld>
            <a:endParaRPr lang="en-GB" dirty="0"/>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8433" cy="719137"/>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1797847" cy="1078800"/>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1" name="Text Placeholder 6"/>
          <p:cNvSpPr>
            <a:spLocks noGrp="1"/>
          </p:cNvSpPr>
          <p:nvPr>
            <p:ph type="body" sz="quarter" idx="13"/>
          </p:nvPr>
        </p:nvSpPr>
        <p:spPr>
          <a:xfrm>
            <a:off x="719136" y="5760000"/>
            <a:ext cx="3959224"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878136" y="3240788"/>
            <a:ext cx="1800224" cy="720025"/>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719928" y="4679950"/>
            <a:ext cx="1797846" cy="720050"/>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1"/>
          </p:nvPr>
        </p:nvSpPr>
        <p:spPr>
          <a:xfrm>
            <a:off x="2878135" y="4319588"/>
            <a:ext cx="1797846" cy="1080750"/>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4"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565833113"/>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3_Single column layout">
    <p:spTree>
      <p:nvGrpSpPr>
        <p:cNvPr id="1" name=""/>
        <p:cNvGrpSpPr/>
        <p:nvPr/>
      </p:nvGrpSpPr>
      <p:grpSpPr>
        <a:xfrm>
          <a:off x="0" y="0"/>
          <a:ext cx="0" cy="0"/>
          <a:chOff x="0" y="0"/>
          <a:chExt cx="0" cy="0"/>
        </a:xfrm>
      </p:grpSpPr>
      <p:sp>
        <p:nvSpPr>
          <p:cNvPr id="3" name="Rectangle 2"/>
          <p:cNvSpPr/>
          <p:nvPr userDrawn="1"/>
        </p:nvSpPr>
        <p:spPr>
          <a:xfrm>
            <a:off x="0" y="1079999"/>
            <a:ext cx="9144000" cy="5400001"/>
          </a:xfrm>
          <a:prstGeom prst="rect">
            <a:avLst/>
          </a:prstGeom>
          <a:solidFill>
            <a:srgbClr val="02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latin typeface="Franklin Gothic Book"/>
            </a:endParaRPr>
          </a:p>
        </p:txBody>
      </p:sp>
      <p:sp>
        <p:nvSpPr>
          <p:cNvPr id="2" name="Title 1" descr="Ideally your title should fit on one line." title="Slide title"/>
          <p:cNvSpPr>
            <a:spLocks noGrp="1"/>
          </p:cNvSpPr>
          <p:nvPr>
            <p:ph type="title" hasCustomPrompt="1"/>
          </p:nvPr>
        </p:nvSpPr>
        <p:spPr>
          <a:xfrm>
            <a:off x="708025" y="-1"/>
            <a:ext cx="6348414" cy="1080000"/>
          </a:xfrm>
        </p:spPr>
        <p:txBody>
          <a:bodyPr/>
          <a:lstStyle/>
          <a:p>
            <a:r>
              <a:rPr lang="en-US" dirty="0"/>
              <a:t>Media</a:t>
            </a:r>
            <a:endParaRPr lang="en-GB" dirty="0"/>
          </a:p>
        </p:txBody>
      </p:sp>
      <p:sp>
        <p:nvSpPr>
          <p:cNvPr id="97"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F3BA13B-2A56-B54D-AFFB-21233951D47B}" type="datetime3">
              <a:rPr lang="en-GB" smtClean="0"/>
              <a:t>4 July, 2016</a:t>
            </a:fld>
            <a:endParaRPr lang="en-GB" dirty="0"/>
          </a:p>
        </p:txBody>
      </p:sp>
      <p:sp>
        <p:nvSpPr>
          <p:cNvPr id="98"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91735761"/>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50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4 July, 2016</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latin typeface="Franklin Gothic Book"/>
              </a:rPr>
              <a:t>Layouts</a:t>
            </a:r>
            <a:r>
              <a:rPr lang="en-US" sz="7000" baseline="0" dirty="0">
                <a:latin typeface="Franklin Gothic Book"/>
              </a:rPr>
              <a:t> for </a:t>
            </a:r>
            <a:br>
              <a:rPr lang="en-US" sz="7000" baseline="0" dirty="0">
                <a:latin typeface="Franklin Gothic Book"/>
              </a:rPr>
            </a:br>
            <a:r>
              <a:rPr lang="en-US" sz="7000" baseline="0" dirty="0">
                <a:latin typeface="Franklin Gothic Book"/>
              </a:rPr>
              <a:t>case studies</a:t>
            </a:r>
            <a:endParaRPr lang="en-US" sz="7000" dirty="0">
              <a:latin typeface="Franklin Gothic Book"/>
            </a:endParaRP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84774052"/>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4 July, 2016</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ound Same Side Corner Rectangle 5"/>
          <p:cNvSpPr/>
          <p:nvPr userDrawn="1"/>
        </p:nvSpPr>
        <p:spPr>
          <a:xfrm>
            <a:off x="358774" y="1411899"/>
            <a:ext cx="2879724" cy="5068102"/>
          </a:xfrm>
          <a:prstGeom prst="round2SameRect">
            <a:avLst>
              <a:gd name="adj1" fmla="val 507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3598861" y="1411899"/>
            <a:ext cx="4680706" cy="5058751"/>
          </a:xfrm>
          <a:prstGeom prst="round2SameRect">
            <a:avLst>
              <a:gd name="adj1" fmla="val 4426"/>
              <a:gd name="adj2" fmla="val 0"/>
            </a:avLst>
          </a:prstGeom>
        </p:spPr>
        <p:txBody>
          <a:bodyPr/>
          <a:lstStyle/>
          <a:p>
            <a:pPr lvl="0"/>
            <a:r>
              <a:rPr lang="en-US" noProof="0" dirty="0"/>
              <a:t>Click icon to add picture</a:t>
            </a:r>
            <a:endParaRPr lang="en-GB" noProof="0" dirty="0"/>
          </a:p>
        </p:txBody>
      </p:sp>
    </p:spTree>
    <p:extLst>
      <p:ext uri="{BB962C8B-B14F-4D97-AF65-F5344CB8AC3E}">
        <p14:creationId xmlns:p14="http://schemas.microsoft.com/office/powerpoint/2010/main" val="3074740041"/>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4 July, 2016</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13" name="Text Placeholder 6"/>
          <p:cNvSpPr>
            <a:spLocks noGrp="1"/>
          </p:cNvSpPr>
          <p:nvPr>
            <p:ph type="body" sz="quarter" idx="13"/>
          </p:nvPr>
        </p:nvSpPr>
        <p:spPr>
          <a:xfrm>
            <a:off x="720726" y="2161445"/>
            <a:ext cx="3600000" cy="3238555"/>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4" name="Text Placeholder 6"/>
          <p:cNvSpPr>
            <a:spLocks noGrp="1"/>
          </p:cNvSpPr>
          <p:nvPr>
            <p:ph type="body" sz="quarter" idx="14"/>
          </p:nvPr>
        </p:nvSpPr>
        <p:spPr>
          <a:xfrm>
            <a:off x="4679567" y="2161445"/>
            <a:ext cx="3600002" cy="3238555"/>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Tree>
    <p:extLst>
      <p:ext uri="{BB962C8B-B14F-4D97-AF65-F5344CB8AC3E}">
        <p14:creationId xmlns:p14="http://schemas.microsoft.com/office/powerpoint/2010/main" val="2494693918"/>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4 July, 2016</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ound Same Side Corner Rectangle 5"/>
          <p:cNvSpPr/>
          <p:nvPr userDrawn="1"/>
        </p:nvSpPr>
        <p:spPr>
          <a:xfrm>
            <a:off x="358774" y="1411899"/>
            <a:ext cx="2879724" cy="5068102"/>
          </a:xfrm>
          <a:prstGeom prst="round2SameRect">
            <a:avLst>
              <a:gd name="adj1" fmla="val 507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3598861" y="1411899"/>
            <a:ext cx="4680706" cy="1111877"/>
          </a:xfrm>
          <a:prstGeom prst="roundRect">
            <a:avLst/>
          </a:prstGeom>
        </p:spPr>
        <p:txBody>
          <a:bodyPr/>
          <a:lstStyle/>
          <a:p>
            <a:pPr lvl="0"/>
            <a:r>
              <a:rPr lang="en-US" noProof="0" dirty="0"/>
              <a:t>Click icon to add picture</a:t>
            </a:r>
            <a:endParaRPr lang="en-GB" noProof="0" dirty="0"/>
          </a:p>
        </p:txBody>
      </p:sp>
      <p:sp>
        <p:nvSpPr>
          <p:cNvPr id="58" name="Text Placeholder 6"/>
          <p:cNvSpPr>
            <a:spLocks noGrp="1"/>
          </p:cNvSpPr>
          <p:nvPr>
            <p:ph type="body" sz="quarter" idx="15"/>
          </p:nvPr>
        </p:nvSpPr>
        <p:spPr>
          <a:xfrm>
            <a:off x="3598860" y="2879725"/>
            <a:ext cx="4680709" cy="3240275"/>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Tree>
    <p:extLst>
      <p:ext uri="{BB962C8B-B14F-4D97-AF65-F5344CB8AC3E}">
        <p14:creationId xmlns:p14="http://schemas.microsoft.com/office/powerpoint/2010/main" val="2759393756"/>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4 July, 2016</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ound Same Side Corner Rectangle 5"/>
          <p:cNvSpPr/>
          <p:nvPr userDrawn="1"/>
        </p:nvSpPr>
        <p:spPr>
          <a:xfrm>
            <a:off x="358774" y="1439863"/>
            <a:ext cx="2879724" cy="5040138"/>
          </a:xfrm>
          <a:prstGeom prst="round2SameRect">
            <a:avLst>
              <a:gd name="adj1" fmla="val 507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3598860" y="5400000"/>
            <a:ext cx="4717259" cy="1080000"/>
          </a:xfrm>
          <a:prstGeom prst="round2SameRect">
            <a:avLst/>
          </a:prstGeom>
        </p:spPr>
        <p:txBody>
          <a:bodyPr/>
          <a:lstStyle/>
          <a:p>
            <a:pPr lvl="0"/>
            <a:r>
              <a:rPr lang="en-US" noProof="0" dirty="0"/>
              <a:t>Click icon to add picture</a:t>
            </a:r>
            <a:endParaRPr lang="en-GB" noProof="0" dirty="0"/>
          </a:p>
        </p:txBody>
      </p:sp>
      <p:sp>
        <p:nvSpPr>
          <p:cNvPr id="58" name="Text Placeholder 6"/>
          <p:cNvSpPr>
            <a:spLocks noGrp="1"/>
          </p:cNvSpPr>
          <p:nvPr>
            <p:ph type="body" sz="quarter" idx="15"/>
          </p:nvPr>
        </p:nvSpPr>
        <p:spPr>
          <a:xfrm>
            <a:off x="3598861" y="1439863"/>
            <a:ext cx="2159000" cy="3600450"/>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9" name="Text Placeholder 6"/>
          <p:cNvSpPr>
            <a:spLocks noGrp="1"/>
          </p:cNvSpPr>
          <p:nvPr>
            <p:ph type="body" sz="quarter" idx="16"/>
          </p:nvPr>
        </p:nvSpPr>
        <p:spPr>
          <a:xfrm>
            <a:off x="6118224" y="1439863"/>
            <a:ext cx="2197896" cy="3600450"/>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Tree>
    <p:extLst>
      <p:ext uri="{BB962C8B-B14F-4D97-AF65-F5344CB8AC3E}">
        <p14:creationId xmlns:p14="http://schemas.microsoft.com/office/powerpoint/2010/main" val="480169764"/>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10" name="Rectangle 9"/>
          <p:cNvSpPr/>
          <p:nvPr userDrawn="1"/>
        </p:nvSpPr>
        <p:spPr>
          <a:xfrm>
            <a:off x="0" y="1800224"/>
            <a:ext cx="9144001" cy="4679775"/>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4 July, 2016</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7" name="Oval 6"/>
          <p:cNvSpPr/>
          <p:nvPr userDrawn="1"/>
        </p:nvSpPr>
        <p:spPr>
          <a:xfrm>
            <a:off x="720725" y="2158844"/>
            <a:ext cx="1800225" cy="1800225"/>
          </a:xfrm>
          <a:prstGeom prst="ellipse">
            <a:avLst/>
          </a:prstGeom>
          <a:solidFill>
            <a:schemeClr val="bg1"/>
          </a:solidFill>
          <a:ln w="3175" cmpd="sng">
            <a:noFill/>
          </a:ln>
          <a:effectLst/>
        </p:spPr>
        <p:style>
          <a:lnRef idx="1">
            <a:schemeClr val="accent1"/>
          </a:lnRef>
          <a:fillRef idx="3">
            <a:schemeClr val="accent1"/>
          </a:fillRef>
          <a:effectRef idx="2">
            <a:schemeClr val="accent1"/>
          </a:effectRef>
          <a:fontRef idx="minor">
            <a:schemeClr val="lt1"/>
          </a:fontRef>
        </p:style>
        <p:txBody>
          <a:bodyPr lIns="36000" tIns="36000" rIns="36000" bIns="36000" rtlCol="0" anchor="t"/>
          <a:lstStyle/>
          <a:p>
            <a:pPr>
              <a:spcAft>
                <a:spcPts val="600"/>
              </a:spcAft>
            </a:pPr>
            <a:r>
              <a:rPr lang="en-GB" sz="1300" dirty="0">
                <a:latin typeface="Franklin Gothic Book"/>
                <a:cs typeface="Franklin Gothic Book"/>
              </a:rPr>
              <a:t>Project Summary</a:t>
            </a:r>
          </a:p>
        </p:txBody>
      </p:sp>
      <p:sp>
        <p:nvSpPr>
          <p:cNvPr id="8" name="Rounded Rectangle 7"/>
          <p:cNvSpPr/>
          <p:nvPr userDrawn="1"/>
        </p:nvSpPr>
        <p:spPr>
          <a:xfrm>
            <a:off x="720725" y="4319775"/>
            <a:ext cx="1800225" cy="1800225"/>
          </a:xfrm>
          <a:prstGeom prst="roundRect">
            <a:avLst>
              <a:gd name="adj" fmla="val 7738"/>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9" name="Round Same Side Corner Rectangle 8"/>
          <p:cNvSpPr/>
          <p:nvPr userDrawn="1"/>
        </p:nvSpPr>
        <p:spPr>
          <a:xfrm>
            <a:off x="5038724" y="2158844"/>
            <a:ext cx="3600845" cy="4311806"/>
          </a:xfrm>
          <a:prstGeom prst="round2SameRect">
            <a:avLst>
              <a:gd name="adj1" fmla="val 372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1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2878135" y="2160588"/>
            <a:ext cx="1800226" cy="4310062"/>
          </a:xfrm>
          <a:prstGeom prst="round2SameRect">
            <a:avLst>
              <a:gd name="adj1" fmla="val 10230"/>
              <a:gd name="adj2" fmla="val 0"/>
            </a:avLst>
          </a:prstGeom>
        </p:spPr>
        <p:txBody>
          <a:bodyPr/>
          <a:lstStyle/>
          <a:p>
            <a:pPr lvl="0"/>
            <a:r>
              <a:rPr lang="en-US" noProof="0" dirty="0"/>
              <a:t>Click icon to add picture</a:t>
            </a:r>
            <a:endParaRPr lang="en-GB" noProof="0" dirty="0"/>
          </a:p>
        </p:txBody>
      </p:sp>
    </p:spTree>
    <p:extLst>
      <p:ext uri="{BB962C8B-B14F-4D97-AF65-F5344CB8AC3E}">
        <p14:creationId xmlns:p14="http://schemas.microsoft.com/office/powerpoint/2010/main" val="3579539024"/>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10" name="Rectangle 9"/>
          <p:cNvSpPr/>
          <p:nvPr userDrawn="1"/>
        </p:nvSpPr>
        <p:spPr>
          <a:xfrm>
            <a:off x="0" y="1800225"/>
            <a:ext cx="9144001" cy="4679775"/>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1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5" y="4319588"/>
            <a:ext cx="3957636" cy="2151062"/>
          </a:xfrm>
          <a:prstGeom prst="round2SameRect">
            <a:avLst>
              <a:gd name="adj1" fmla="val 10230"/>
              <a:gd name="adj2" fmla="val 0"/>
            </a:avLst>
          </a:prstGeom>
        </p:spPr>
        <p:txBody>
          <a:bodyPr/>
          <a:lstStyle/>
          <a:p>
            <a:pPr lvl="0"/>
            <a:r>
              <a:rPr lang="en-US" noProof="0" dirty="0"/>
              <a:t>Click icon to add picture</a:t>
            </a:r>
            <a:endParaRPr lang="en-GB" noProof="0" dirty="0"/>
          </a:p>
        </p:txBody>
      </p:sp>
      <p:sp>
        <p:nvSpPr>
          <p:cNvPr id="2" name="Title 1"/>
          <p:cNvSpPr>
            <a:spLocks noGrp="1"/>
          </p:cNvSpPr>
          <p:nvPr>
            <p:ph type="title"/>
          </p:nvPr>
        </p:nvSpPr>
        <p:spPr/>
        <p:txBody>
          <a:bodyPr/>
          <a:lstStyle>
            <a:lvl1pPr>
              <a:defRPr>
                <a:latin typeface="Bodoni MT" panose="02070603080606020203" pitchFamily="18" charset="0"/>
              </a:defRPr>
            </a:lvl1pPr>
          </a:lstStyle>
          <a:p>
            <a:r>
              <a:rPr lang="en-GB" dirty="0"/>
              <a:t>Click to edit Master title style</a:t>
            </a:r>
            <a:endParaRPr lang="en-US" dirty="0"/>
          </a:p>
        </p:txBody>
      </p:sp>
      <p:sp>
        <p:nvSpPr>
          <p:cNvPr id="3" name="Date Placeholder 2"/>
          <p:cNvSpPr>
            <a:spLocks noGrp="1"/>
          </p:cNvSpPr>
          <p:nvPr>
            <p:ph type="dt" sz="half" idx="10"/>
          </p:nvPr>
        </p:nvSpPr>
        <p:spPr/>
        <p:txBody>
          <a:bodyPr/>
          <a:lstStyle/>
          <a:p>
            <a:fld id="{8B6E079F-0502-CC4C-9C8B-39554E94F19E}" type="datetime3">
              <a:rPr lang="en-GB" smtClean="0"/>
              <a:pPr/>
              <a:t>4 July, 2016</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7" name="Oval 6"/>
          <p:cNvSpPr/>
          <p:nvPr userDrawn="1"/>
        </p:nvSpPr>
        <p:spPr>
          <a:xfrm>
            <a:off x="720725" y="2158844"/>
            <a:ext cx="1800225" cy="1800225"/>
          </a:xfrm>
          <a:prstGeom prst="ellipse">
            <a:avLst/>
          </a:prstGeom>
          <a:solidFill>
            <a:schemeClr val="bg1"/>
          </a:solidFill>
          <a:ln w="3175" cmpd="sng">
            <a:noFill/>
          </a:ln>
          <a:effectLst/>
        </p:spPr>
        <p:style>
          <a:lnRef idx="1">
            <a:schemeClr val="accent1"/>
          </a:lnRef>
          <a:fillRef idx="3">
            <a:schemeClr val="accent1"/>
          </a:fillRef>
          <a:effectRef idx="2">
            <a:schemeClr val="accent1"/>
          </a:effectRef>
          <a:fontRef idx="minor">
            <a:schemeClr val="lt1"/>
          </a:fontRef>
        </p:style>
        <p:txBody>
          <a:bodyPr lIns="36000" tIns="36000" rIns="36000" bIns="36000" rtlCol="0" anchor="t"/>
          <a:lstStyle/>
          <a:p>
            <a:pPr>
              <a:spcAft>
                <a:spcPts val="600"/>
              </a:spcAft>
            </a:pPr>
            <a:r>
              <a:rPr lang="en-GB" sz="1300" dirty="0">
                <a:latin typeface="Franklin Gothic Book"/>
                <a:cs typeface="Franklin Gothic Book"/>
              </a:rPr>
              <a:t>Project Summary</a:t>
            </a:r>
          </a:p>
        </p:txBody>
      </p:sp>
      <p:sp>
        <p:nvSpPr>
          <p:cNvPr id="8" name="Rounded Rectangle 7"/>
          <p:cNvSpPr/>
          <p:nvPr userDrawn="1"/>
        </p:nvSpPr>
        <p:spPr>
          <a:xfrm>
            <a:off x="2878136" y="2158844"/>
            <a:ext cx="1800225" cy="1800225"/>
          </a:xfrm>
          <a:prstGeom prst="roundRect">
            <a:avLst>
              <a:gd name="adj" fmla="val 7738"/>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9" name="Round Same Side Corner Rectangle 8"/>
          <p:cNvSpPr/>
          <p:nvPr userDrawn="1"/>
        </p:nvSpPr>
        <p:spPr>
          <a:xfrm>
            <a:off x="5038724" y="2158844"/>
            <a:ext cx="3600845" cy="4311806"/>
          </a:xfrm>
          <a:prstGeom prst="round2SameRect">
            <a:avLst>
              <a:gd name="adj1" fmla="val 372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Tree>
    <p:extLst>
      <p:ext uri="{BB962C8B-B14F-4D97-AF65-F5344CB8AC3E}">
        <p14:creationId xmlns:p14="http://schemas.microsoft.com/office/powerpoint/2010/main" val="1959523981"/>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mart graphic">
    <p:spTree>
      <p:nvGrpSpPr>
        <p:cNvPr id="1" name=""/>
        <p:cNvGrpSpPr/>
        <p:nvPr/>
      </p:nvGrpSpPr>
      <p:grpSpPr>
        <a:xfrm>
          <a:off x="0" y="0"/>
          <a:ext cx="0" cy="0"/>
          <a:chOff x="0" y="0"/>
          <a:chExt cx="0" cy="0"/>
        </a:xfrm>
      </p:grpSpPr>
      <p:sp>
        <p:nvSpPr>
          <p:cNvPr id="4" name="Round Same Side Corner Rectangle 3"/>
          <p:cNvSpPr/>
          <p:nvPr userDrawn="1"/>
        </p:nvSpPr>
        <p:spPr>
          <a:xfrm>
            <a:off x="358773" y="1803401"/>
            <a:ext cx="8280795" cy="4657724"/>
          </a:xfrm>
          <a:prstGeom prst="round2SameRect">
            <a:avLst>
              <a:gd name="adj1" fmla="val 2778"/>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SmartArt Placeholder 6" descr="SmartArt can be a very easy way to create decent looking graphics. Use the templates as they will quickly restyle your text and apply the correct colours. &#10;Try several options to see which one fits your content best.&#10;Just don't over do it." title="SmartArt"/>
          <p:cNvSpPr>
            <a:spLocks noGrp="1"/>
          </p:cNvSpPr>
          <p:nvPr>
            <p:ph type="dgm" sz="quarter" idx="13"/>
          </p:nvPr>
        </p:nvSpPr>
        <p:spPr>
          <a:xfrm>
            <a:off x="719136" y="2168526"/>
            <a:ext cx="7560432" cy="3951474"/>
          </a:xfrm>
          <a:prstGeom prst="rect">
            <a:avLst/>
          </a:prstGeom>
        </p:spPr>
        <p:txBody>
          <a:bodyPr/>
          <a:lstStyle/>
          <a:p>
            <a:pPr lvl="0"/>
            <a:r>
              <a:rPr lang="en-US" noProof="0" dirty="0"/>
              <a:t>Click icon to add SmartArt graphic</a:t>
            </a:r>
            <a:endParaRPr lang="en-GB" noProof="0" dirty="0"/>
          </a:p>
        </p:txBody>
      </p:sp>
      <p:cxnSp>
        <p:nvCxnSpPr>
          <p:cNvPr id="98" name="Straight Connector 97"/>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AC6FD2B1-39C9-5645-A6AB-AC163D18084F}" type="datetime3">
              <a:rPr lang="en-GB" smtClean="0"/>
              <a:t>4 July, 2016</a:t>
            </a:fld>
            <a:endParaRPr lang="en-GB" dirty="0"/>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9412856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_Chart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t>4 July, 2016</a:t>
            </a:fld>
            <a:endParaRPr lang="en-GB" dirty="0"/>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5" name="Round Same Side Corner Rectangle 14"/>
          <p:cNvSpPr/>
          <p:nvPr userDrawn="1"/>
        </p:nvSpPr>
        <p:spPr>
          <a:xfrm>
            <a:off x="719135" y="1803400"/>
            <a:ext cx="3605215" cy="4642643"/>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16" name="Text Placeholder 3"/>
          <p:cNvSpPr>
            <a:spLocks noGrp="1"/>
          </p:cNvSpPr>
          <p:nvPr>
            <p:ph type="body" sz="quarter" idx="16"/>
          </p:nvPr>
        </p:nvSpPr>
        <p:spPr>
          <a:xfrm>
            <a:off x="4803774" y="1780836"/>
            <a:ext cx="3603625" cy="719137"/>
          </a:xfrm>
        </p:spPr>
        <p:txBody>
          <a:bodyPr/>
          <a:lstStyle>
            <a:lvl1pPr>
              <a:defRPr>
                <a:latin typeface="Franklin Gothic Medium" panose="020B0603020102020204" pitchFamily="34" charset="0"/>
              </a:defRPr>
            </a:lvl1pPr>
          </a:lstStyle>
          <a:p>
            <a:pPr lvl="0"/>
            <a:r>
              <a:rPr lang="en-US"/>
              <a:t>Edit Master text styles</a:t>
            </a:r>
          </a:p>
        </p:txBody>
      </p:sp>
      <p:sp>
        <p:nvSpPr>
          <p:cNvPr id="17" name="Text Placeholder 5"/>
          <p:cNvSpPr>
            <a:spLocks noGrp="1"/>
          </p:cNvSpPr>
          <p:nvPr>
            <p:ph type="body" sz="quarter" idx="17"/>
          </p:nvPr>
        </p:nvSpPr>
        <p:spPr>
          <a:xfrm>
            <a:off x="4803774" y="2499973"/>
            <a:ext cx="3603625" cy="399845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8" name="Text Placeholder 3"/>
          <p:cNvSpPr>
            <a:spLocks noGrp="1"/>
          </p:cNvSpPr>
          <p:nvPr>
            <p:ph type="body" sz="quarter" idx="18"/>
          </p:nvPr>
        </p:nvSpPr>
        <p:spPr>
          <a:xfrm>
            <a:off x="849706" y="1885156"/>
            <a:ext cx="3329348" cy="566737"/>
          </a:xfrm>
        </p:spPr>
        <p:txBody>
          <a:bodyPr/>
          <a:lstStyle>
            <a:lvl1pPr>
              <a:defRPr sz="1800">
                <a:latin typeface="Franklin Gothic Medium" panose="020B0603020102020204" pitchFamily="34" charset="0"/>
              </a:defRPr>
            </a:lvl1pPr>
          </a:lstStyle>
          <a:p>
            <a:pPr lvl="0"/>
            <a:r>
              <a:rPr lang="en-US"/>
              <a:t>Edit Master text styles</a:t>
            </a:r>
          </a:p>
        </p:txBody>
      </p:sp>
      <p:sp>
        <p:nvSpPr>
          <p:cNvPr id="19" name="Content Placeholder 8"/>
          <p:cNvSpPr>
            <a:spLocks noGrp="1"/>
          </p:cNvSpPr>
          <p:nvPr>
            <p:ph sz="quarter" idx="19" hasCustomPrompt="1"/>
          </p:nvPr>
        </p:nvSpPr>
        <p:spPr>
          <a:xfrm>
            <a:off x="719136" y="2527300"/>
            <a:ext cx="3579813" cy="3918743"/>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Tree>
    <p:extLst>
      <p:ext uri="{BB962C8B-B14F-4D97-AF65-F5344CB8AC3E}">
        <p14:creationId xmlns:p14="http://schemas.microsoft.com/office/powerpoint/2010/main" val="2704884116"/>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45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4 July, 2016</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latin typeface="Franklin Gothic Book"/>
              </a:rPr>
              <a:t>Simple layouts</a:t>
            </a: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20590843"/>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5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GB" dirty="0"/>
              <a:t>Click to edit Master title style</a:t>
            </a:r>
          </a:p>
        </p:txBody>
      </p:sp>
      <p:cxnSp>
        <p:nvCxnSpPr>
          <p:cNvPr id="166" name="Straight Connector 165"/>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t>4 July, 2016</a:t>
            </a:fld>
            <a:endParaRPr lang="en-GB" dirty="0"/>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0"/>
          </p:nvPr>
        </p:nvSpPr>
        <p:spPr>
          <a:xfrm>
            <a:off x="719138" y="1803400"/>
            <a:ext cx="7705725" cy="4321175"/>
          </a:xfrm>
        </p:spPr>
        <p:txBody>
          <a:bodyPr/>
          <a:lstStyle>
            <a:lvl1pPr>
              <a:defRPr sz="1600"/>
            </a:lvl1pPr>
            <a:lvl2pPr>
              <a:defRPr sz="1600"/>
            </a:lvl2pPr>
            <a:lvl3pPr>
              <a:defRPr sz="1600"/>
            </a:lvl3pPr>
            <a:lvl4pPr>
              <a:defRPr sz="160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588199897"/>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6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GB"/>
              <a:t>Click to edit Master title style</a:t>
            </a:r>
            <a:endParaRPr lang="en-GB" dirty="0"/>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t>4 July, 2016</a:t>
            </a:fld>
            <a:endParaRPr lang="en-GB" dirty="0"/>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0"/>
          </p:nvPr>
        </p:nvSpPr>
        <p:spPr>
          <a:xfrm>
            <a:off x="720725" y="1446213"/>
            <a:ext cx="7704138" cy="357187"/>
          </a:xfrm>
        </p:spPr>
        <p:txBody>
          <a:bodyPr/>
          <a:lstStyle>
            <a:lvl1pPr>
              <a:defRPr>
                <a:latin typeface="Franklin Gothic Medium" panose="020B0603020102020204" pitchFamily="34" charset="0"/>
              </a:defRPr>
            </a:lvl1pPr>
          </a:lstStyle>
          <a:p>
            <a:pPr lvl="0"/>
            <a:r>
              <a:rPr lang="en-US" dirty="0"/>
              <a:t>Click to edit Master text styles</a:t>
            </a:r>
          </a:p>
        </p:txBody>
      </p:sp>
      <p:sp>
        <p:nvSpPr>
          <p:cNvPr id="6" name="Text Placeholder 5"/>
          <p:cNvSpPr>
            <a:spLocks noGrp="1"/>
          </p:cNvSpPr>
          <p:nvPr>
            <p:ph type="body" sz="quarter" idx="11"/>
          </p:nvPr>
        </p:nvSpPr>
        <p:spPr>
          <a:xfrm>
            <a:off x="720725" y="2168525"/>
            <a:ext cx="7704138" cy="39560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601363110"/>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4 July, 2016</a:t>
            </a:fld>
            <a:endParaRPr lang="en-GB" dirty="0"/>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5" name="Text Placeholder 4"/>
          <p:cNvSpPr>
            <a:spLocks noGrp="1"/>
          </p:cNvSpPr>
          <p:nvPr>
            <p:ph type="body" sz="quarter" idx="11"/>
          </p:nvPr>
        </p:nvSpPr>
        <p:spPr>
          <a:xfrm>
            <a:off x="719138" y="1446213"/>
            <a:ext cx="3605212" cy="503396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Text Placeholder 6"/>
          <p:cNvSpPr>
            <a:spLocks noGrp="1"/>
          </p:cNvSpPr>
          <p:nvPr>
            <p:ph type="body" sz="quarter" idx="12"/>
          </p:nvPr>
        </p:nvSpPr>
        <p:spPr>
          <a:xfrm>
            <a:off x="4819650" y="1446213"/>
            <a:ext cx="3605213" cy="503396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4219263210"/>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p:cSld name="46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4 July, 2016</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latin typeface="Franklin Gothic Book"/>
              </a:rPr>
              <a:t>Layouts for charts, images, tables, smart</a:t>
            </a:r>
            <a:r>
              <a:rPr lang="en-US" sz="7000" baseline="0" dirty="0">
                <a:latin typeface="Franklin Gothic Book"/>
              </a:rPr>
              <a:t> art or video</a:t>
            </a:r>
            <a:endParaRPr lang="en-US" sz="7000" dirty="0">
              <a:latin typeface="Franklin Gothic Book"/>
            </a:endParaRP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83449429"/>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text + chart - standard">
    <p:spTree>
      <p:nvGrpSpPr>
        <p:cNvPr id="1" name=""/>
        <p:cNvGrpSpPr/>
        <p:nvPr/>
      </p:nvGrpSpPr>
      <p:grpSpPr>
        <a:xfrm>
          <a:off x="0" y="0"/>
          <a:ext cx="0" cy="0"/>
          <a:chOff x="0" y="0"/>
          <a:chExt cx="0" cy="0"/>
        </a:xfrm>
      </p:grpSpPr>
      <p:sp>
        <p:nvSpPr>
          <p:cNvPr id="5" name="Round Same Side Corner Rectangle 4"/>
          <p:cNvSpPr/>
          <p:nvPr userDrawn="1"/>
        </p:nvSpPr>
        <p:spPr>
          <a:xfrm>
            <a:off x="4819650" y="1803400"/>
            <a:ext cx="3579813" cy="4657725"/>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9" name="Content Placeholder 8"/>
          <p:cNvSpPr>
            <a:spLocks noGrp="1"/>
          </p:cNvSpPr>
          <p:nvPr>
            <p:ph sz="quarter" idx="17" hasCustomPrompt="1"/>
          </p:nvPr>
        </p:nvSpPr>
        <p:spPr>
          <a:xfrm>
            <a:off x="4819650" y="1803400"/>
            <a:ext cx="3579813" cy="4657725"/>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4 July, 2016</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6"/>
          </p:nvPr>
        </p:nvSpPr>
        <p:spPr>
          <a:xfrm>
            <a:off x="719138" y="1803400"/>
            <a:ext cx="3605212" cy="46831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Tree>
    <p:extLst>
      <p:ext uri="{BB962C8B-B14F-4D97-AF65-F5344CB8AC3E}">
        <p14:creationId xmlns:p14="http://schemas.microsoft.com/office/powerpoint/2010/main" val="3351175674"/>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1_text + chart">
    <p:spTree>
      <p:nvGrpSpPr>
        <p:cNvPr id="1" name=""/>
        <p:cNvGrpSpPr/>
        <p:nvPr/>
      </p:nvGrpSpPr>
      <p:grpSpPr>
        <a:xfrm>
          <a:off x="0" y="0"/>
          <a:ext cx="0" cy="0"/>
          <a:chOff x="0" y="0"/>
          <a:chExt cx="0" cy="0"/>
        </a:xfrm>
      </p:grpSpPr>
      <p:sp>
        <p:nvSpPr>
          <p:cNvPr id="10" name="Round Same Side Corner Rectangle 9"/>
          <p:cNvSpPr/>
          <p:nvPr userDrawn="1"/>
        </p:nvSpPr>
        <p:spPr>
          <a:xfrm>
            <a:off x="4819649" y="1794782"/>
            <a:ext cx="3605215" cy="4666343"/>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14" name="Content Placeholder 8"/>
          <p:cNvSpPr>
            <a:spLocks noGrp="1"/>
          </p:cNvSpPr>
          <p:nvPr>
            <p:ph sz="quarter" idx="18" hasCustomPrompt="1"/>
          </p:nvPr>
        </p:nvSpPr>
        <p:spPr>
          <a:xfrm>
            <a:off x="4819650" y="1803400"/>
            <a:ext cx="3579813" cy="4657725"/>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4 July, 2016</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6"/>
          </p:nvPr>
        </p:nvSpPr>
        <p:spPr>
          <a:xfrm>
            <a:off x="720725" y="1794782"/>
            <a:ext cx="3603625" cy="719137"/>
          </a:xfrm>
        </p:spPr>
        <p:txBody>
          <a:bodyPr/>
          <a:lstStyle>
            <a:lvl1pPr>
              <a:defRPr>
                <a:latin typeface="Franklin Gothic Medium" panose="020B0603020102020204" pitchFamily="34" charset="0"/>
              </a:defRPr>
            </a:lvl1pPr>
          </a:lstStyle>
          <a:p>
            <a:pPr lvl="0"/>
            <a:r>
              <a:rPr lang="en-US" dirty="0"/>
              <a:t>Click to edit Master text styles</a:t>
            </a:r>
          </a:p>
        </p:txBody>
      </p:sp>
      <p:sp>
        <p:nvSpPr>
          <p:cNvPr id="6" name="Text Placeholder 5"/>
          <p:cNvSpPr>
            <a:spLocks noGrp="1"/>
          </p:cNvSpPr>
          <p:nvPr>
            <p:ph type="body" sz="quarter" idx="17"/>
          </p:nvPr>
        </p:nvSpPr>
        <p:spPr>
          <a:xfrm>
            <a:off x="720725" y="2513919"/>
            <a:ext cx="3603625" cy="396625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776681709"/>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2_text +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4 July, 2016</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3" name="Round Same Side Corner Rectangle 12"/>
          <p:cNvSpPr/>
          <p:nvPr userDrawn="1"/>
        </p:nvSpPr>
        <p:spPr>
          <a:xfrm>
            <a:off x="4819649" y="1795006"/>
            <a:ext cx="3605215" cy="4666119"/>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16" name="Text Placeholder 3"/>
          <p:cNvSpPr>
            <a:spLocks noGrp="1"/>
          </p:cNvSpPr>
          <p:nvPr>
            <p:ph type="body" sz="quarter" idx="16"/>
          </p:nvPr>
        </p:nvSpPr>
        <p:spPr>
          <a:xfrm>
            <a:off x="720725" y="1795006"/>
            <a:ext cx="3603625" cy="719137"/>
          </a:xfrm>
        </p:spPr>
        <p:txBody>
          <a:bodyPr/>
          <a:lstStyle>
            <a:lvl1pPr>
              <a:defRPr>
                <a:latin typeface="Franklin Gothic Medium" panose="020B0603020102020204" pitchFamily="34" charset="0"/>
              </a:defRPr>
            </a:lvl1pPr>
          </a:lstStyle>
          <a:p>
            <a:pPr lvl="0"/>
            <a:r>
              <a:rPr lang="en-US" dirty="0"/>
              <a:t>Click to edit Master text styles</a:t>
            </a:r>
          </a:p>
        </p:txBody>
      </p:sp>
      <p:sp>
        <p:nvSpPr>
          <p:cNvPr id="17" name="Text Placeholder 5"/>
          <p:cNvSpPr>
            <a:spLocks noGrp="1"/>
          </p:cNvSpPr>
          <p:nvPr>
            <p:ph type="body" sz="quarter" idx="17"/>
          </p:nvPr>
        </p:nvSpPr>
        <p:spPr>
          <a:xfrm>
            <a:off x="720725" y="2527300"/>
            <a:ext cx="3603625" cy="39528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2" name="Text Placeholder 3"/>
          <p:cNvSpPr>
            <a:spLocks noGrp="1"/>
          </p:cNvSpPr>
          <p:nvPr>
            <p:ph type="body" sz="quarter" idx="18"/>
          </p:nvPr>
        </p:nvSpPr>
        <p:spPr>
          <a:xfrm>
            <a:off x="4950220" y="1938108"/>
            <a:ext cx="3329348" cy="566737"/>
          </a:xfrm>
        </p:spPr>
        <p:txBody>
          <a:bodyPr/>
          <a:lstStyle>
            <a:lvl1pPr>
              <a:defRPr sz="1800">
                <a:latin typeface="Franklin Gothic Medium" panose="020B0603020102020204" pitchFamily="34" charset="0"/>
              </a:defRPr>
            </a:lvl1pPr>
          </a:lstStyle>
          <a:p>
            <a:pPr lvl="0"/>
            <a:r>
              <a:rPr lang="en-US" dirty="0"/>
              <a:t>Click to edit Master text styles</a:t>
            </a:r>
          </a:p>
        </p:txBody>
      </p:sp>
      <p:sp>
        <p:nvSpPr>
          <p:cNvPr id="23" name="Content Placeholder 8"/>
          <p:cNvSpPr>
            <a:spLocks noGrp="1"/>
          </p:cNvSpPr>
          <p:nvPr>
            <p:ph sz="quarter" idx="19" hasCustomPrompt="1"/>
          </p:nvPr>
        </p:nvSpPr>
        <p:spPr>
          <a:xfrm>
            <a:off x="4819650" y="2504845"/>
            <a:ext cx="3579813" cy="3956280"/>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Tree>
    <p:extLst>
      <p:ext uri="{BB962C8B-B14F-4D97-AF65-F5344CB8AC3E}">
        <p14:creationId xmlns:p14="http://schemas.microsoft.com/office/powerpoint/2010/main" val="3440233989"/>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Chart + text">
    <p:spTree>
      <p:nvGrpSpPr>
        <p:cNvPr id="1" name=""/>
        <p:cNvGrpSpPr/>
        <p:nvPr/>
      </p:nvGrpSpPr>
      <p:grpSpPr>
        <a:xfrm>
          <a:off x="0" y="0"/>
          <a:ext cx="0" cy="0"/>
          <a:chOff x="0" y="0"/>
          <a:chExt cx="0" cy="0"/>
        </a:xfrm>
      </p:grpSpPr>
      <p:sp>
        <p:nvSpPr>
          <p:cNvPr id="15" name="Round Same Side Corner Rectangle 14"/>
          <p:cNvSpPr/>
          <p:nvPr userDrawn="1"/>
        </p:nvSpPr>
        <p:spPr>
          <a:xfrm>
            <a:off x="719135" y="1803400"/>
            <a:ext cx="3605215" cy="4642643"/>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19" name="Content Placeholder 8"/>
          <p:cNvSpPr>
            <a:spLocks noGrp="1"/>
          </p:cNvSpPr>
          <p:nvPr>
            <p:ph sz="quarter" idx="19" hasCustomPrompt="1"/>
          </p:nvPr>
        </p:nvSpPr>
        <p:spPr>
          <a:xfrm>
            <a:off x="719136" y="1803400"/>
            <a:ext cx="3579813" cy="4642643"/>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t>4 July, 2016</a:t>
            </a:fld>
            <a:endParaRPr lang="en-GB" dirty="0"/>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7" name="Text Placeholder 5"/>
          <p:cNvSpPr>
            <a:spLocks noGrp="1"/>
          </p:cNvSpPr>
          <p:nvPr>
            <p:ph type="body" sz="quarter" idx="17"/>
          </p:nvPr>
        </p:nvSpPr>
        <p:spPr>
          <a:xfrm>
            <a:off x="4803774" y="1803400"/>
            <a:ext cx="3603625" cy="469503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72305412"/>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1_Chart + text">
    <p:spTree>
      <p:nvGrpSpPr>
        <p:cNvPr id="1" name=""/>
        <p:cNvGrpSpPr/>
        <p:nvPr/>
      </p:nvGrpSpPr>
      <p:grpSpPr>
        <a:xfrm>
          <a:off x="0" y="0"/>
          <a:ext cx="0" cy="0"/>
          <a:chOff x="0" y="0"/>
          <a:chExt cx="0" cy="0"/>
        </a:xfrm>
      </p:grpSpPr>
      <p:sp>
        <p:nvSpPr>
          <p:cNvPr id="15" name="Round Same Side Corner Rectangle 14"/>
          <p:cNvSpPr/>
          <p:nvPr userDrawn="1"/>
        </p:nvSpPr>
        <p:spPr>
          <a:xfrm>
            <a:off x="719135" y="1803400"/>
            <a:ext cx="3605215" cy="4642643"/>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19" name="Content Placeholder 8"/>
          <p:cNvSpPr>
            <a:spLocks noGrp="1"/>
          </p:cNvSpPr>
          <p:nvPr>
            <p:ph sz="quarter" idx="19" hasCustomPrompt="1"/>
          </p:nvPr>
        </p:nvSpPr>
        <p:spPr>
          <a:xfrm>
            <a:off x="719136" y="1803400"/>
            <a:ext cx="3579813" cy="4642643"/>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t>4 July, 2016</a:t>
            </a:fld>
            <a:endParaRPr lang="en-GB" dirty="0"/>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6" name="Text Placeholder 3"/>
          <p:cNvSpPr>
            <a:spLocks noGrp="1"/>
          </p:cNvSpPr>
          <p:nvPr>
            <p:ph type="body" sz="quarter" idx="16"/>
          </p:nvPr>
        </p:nvSpPr>
        <p:spPr>
          <a:xfrm>
            <a:off x="4803774" y="1803400"/>
            <a:ext cx="3603625" cy="719137"/>
          </a:xfrm>
        </p:spPr>
        <p:txBody>
          <a:bodyPr/>
          <a:lstStyle>
            <a:lvl1pPr>
              <a:defRPr>
                <a:latin typeface="Franklin Gothic Medium" panose="020B0603020102020204" pitchFamily="34" charset="0"/>
              </a:defRPr>
            </a:lvl1pPr>
          </a:lstStyle>
          <a:p>
            <a:pPr lvl="0"/>
            <a:r>
              <a:rPr lang="en-US" dirty="0"/>
              <a:t>Click to edit Master text styles</a:t>
            </a:r>
          </a:p>
        </p:txBody>
      </p:sp>
      <p:sp>
        <p:nvSpPr>
          <p:cNvPr id="17" name="Text Placeholder 5"/>
          <p:cNvSpPr>
            <a:spLocks noGrp="1"/>
          </p:cNvSpPr>
          <p:nvPr>
            <p:ph type="body" sz="quarter" idx="17"/>
          </p:nvPr>
        </p:nvSpPr>
        <p:spPr>
          <a:xfrm>
            <a:off x="4803774" y="2527300"/>
            <a:ext cx="3603625" cy="397113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2398487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 large chart">
    <p:spTree>
      <p:nvGrpSpPr>
        <p:cNvPr id="1" name=""/>
        <p:cNvGrpSpPr/>
        <p:nvPr/>
      </p:nvGrpSpPr>
      <p:grpSpPr>
        <a:xfrm>
          <a:off x="0" y="0"/>
          <a:ext cx="0" cy="0"/>
          <a:chOff x="0" y="0"/>
          <a:chExt cx="0" cy="0"/>
        </a:xfrm>
      </p:grpSpPr>
      <p:sp>
        <p:nvSpPr>
          <p:cNvPr id="5" name="Round Same Side Corner Rectangle 4"/>
          <p:cNvSpPr/>
          <p:nvPr userDrawn="1"/>
        </p:nvSpPr>
        <p:spPr>
          <a:xfrm>
            <a:off x="3609976" y="1803400"/>
            <a:ext cx="4789488" cy="4657725"/>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9" name="Content Placeholder 8"/>
          <p:cNvSpPr>
            <a:spLocks noGrp="1"/>
          </p:cNvSpPr>
          <p:nvPr>
            <p:ph sz="quarter" idx="17" hasCustomPrompt="1"/>
          </p:nvPr>
        </p:nvSpPr>
        <p:spPr>
          <a:xfrm>
            <a:off x="3609976" y="1803400"/>
            <a:ext cx="4789488" cy="4657725"/>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4 July, 2016</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6"/>
          </p:nvPr>
        </p:nvSpPr>
        <p:spPr>
          <a:xfrm>
            <a:off x="719138" y="1803400"/>
            <a:ext cx="2519361" cy="4683125"/>
          </a:xfrm>
        </p:spPr>
        <p:txBody>
          <a:bodyPr/>
          <a:lstStyle/>
          <a:p>
            <a:pPr lvl="0"/>
            <a:r>
              <a:rPr lang="en-US"/>
              <a:t>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551109212"/>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4_Chart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t>4 July, 2016</a:t>
            </a:fld>
            <a:endParaRPr lang="en-GB" dirty="0"/>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5" name="Round Same Side Corner Rectangle 14"/>
          <p:cNvSpPr/>
          <p:nvPr userDrawn="1"/>
        </p:nvSpPr>
        <p:spPr>
          <a:xfrm>
            <a:off x="719135" y="1803400"/>
            <a:ext cx="3605215" cy="4642643"/>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16" name="Text Placeholder 3"/>
          <p:cNvSpPr>
            <a:spLocks noGrp="1"/>
          </p:cNvSpPr>
          <p:nvPr>
            <p:ph type="body" sz="quarter" idx="16"/>
          </p:nvPr>
        </p:nvSpPr>
        <p:spPr>
          <a:xfrm>
            <a:off x="4803774" y="1780836"/>
            <a:ext cx="3603625" cy="719137"/>
          </a:xfrm>
        </p:spPr>
        <p:txBody>
          <a:bodyPr/>
          <a:lstStyle>
            <a:lvl1pPr>
              <a:defRPr>
                <a:latin typeface="Franklin Gothic Medium" panose="020B0603020102020204" pitchFamily="34" charset="0"/>
              </a:defRPr>
            </a:lvl1pPr>
          </a:lstStyle>
          <a:p>
            <a:pPr lvl="0"/>
            <a:r>
              <a:rPr lang="en-US" dirty="0"/>
              <a:t>Click to edit Master text styles</a:t>
            </a:r>
          </a:p>
        </p:txBody>
      </p:sp>
      <p:sp>
        <p:nvSpPr>
          <p:cNvPr id="17" name="Text Placeholder 5"/>
          <p:cNvSpPr>
            <a:spLocks noGrp="1"/>
          </p:cNvSpPr>
          <p:nvPr>
            <p:ph type="body" sz="quarter" idx="17"/>
          </p:nvPr>
        </p:nvSpPr>
        <p:spPr>
          <a:xfrm>
            <a:off x="4803774" y="2499973"/>
            <a:ext cx="3603625" cy="399845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Text Placeholder 3"/>
          <p:cNvSpPr>
            <a:spLocks noGrp="1"/>
          </p:cNvSpPr>
          <p:nvPr>
            <p:ph type="body" sz="quarter" idx="18"/>
          </p:nvPr>
        </p:nvSpPr>
        <p:spPr>
          <a:xfrm>
            <a:off x="849706" y="1885156"/>
            <a:ext cx="3329348" cy="566737"/>
          </a:xfrm>
        </p:spPr>
        <p:txBody>
          <a:bodyPr/>
          <a:lstStyle>
            <a:lvl1pPr>
              <a:defRPr sz="1800">
                <a:latin typeface="Franklin Gothic Medium" panose="020B0603020102020204" pitchFamily="34" charset="0"/>
              </a:defRPr>
            </a:lvl1pPr>
          </a:lstStyle>
          <a:p>
            <a:pPr lvl="0"/>
            <a:r>
              <a:rPr lang="en-US" dirty="0"/>
              <a:t>Click to edit Master text styles</a:t>
            </a:r>
          </a:p>
        </p:txBody>
      </p:sp>
      <p:sp>
        <p:nvSpPr>
          <p:cNvPr id="19" name="Content Placeholder 8"/>
          <p:cNvSpPr>
            <a:spLocks noGrp="1"/>
          </p:cNvSpPr>
          <p:nvPr>
            <p:ph sz="quarter" idx="19" hasCustomPrompt="1"/>
          </p:nvPr>
        </p:nvSpPr>
        <p:spPr>
          <a:xfrm>
            <a:off x="719136" y="2527300"/>
            <a:ext cx="3579813" cy="3918743"/>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Tree>
    <p:extLst>
      <p:ext uri="{BB962C8B-B14F-4D97-AF65-F5344CB8AC3E}">
        <p14:creationId xmlns:p14="http://schemas.microsoft.com/office/powerpoint/2010/main" val="77825830"/>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ext + large chart">
    <p:spTree>
      <p:nvGrpSpPr>
        <p:cNvPr id="1" name=""/>
        <p:cNvGrpSpPr/>
        <p:nvPr/>
      </p:nvGrpSpPr>
      <p:grpSpPr>
        <a:xfrm>
          <a:off x="0" y="0"/>
          <a:ext cx="0" cy="0"/>
          <a:chOff x="0" y="0"/>
          <a:chExt cx="0" cy="0"/>
        </a:xfrm>
      </p:grpSpPr>
      <p:sp>
        <p:nvSpPr>
          <p:cNvPr id="5" name="Round Same Side Corner Rectangle 4"/>
          <p:cNvSpPr/>
          <p:nvPr userDrawn="1"/>
        </p:nvSpPr>
        <p:spPr>
          <a:xfrm>
            <a:off x="3609976" y="1803400"/>
            <a:ext cx="4789488" cy="4657725"/>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9" name="Content Placeholder 8"/>
          <p:cNvSpPr>
            <a:spLocks noGrp="1"/>
          </p:cNvSpPr>
          <p:nvPr>
            <p:ph sz="quarter" idx="17" hasCustomPrompt="1"/>
          </p:nvPr>
        </p:nvSpPr>
        <p:spPr>
          <a:xfrm>
            <a:off x="3609976" y="1803400"/>
            <a:ext cx="4789488" cy="4657725"/>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4 July, 2016</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6"/>
          </p:nvPr>
        </p:nvSpPr>
        <p:spPr>
          <a:xfrm>
            <a:off x="719138" y="1803400"/>
            <a:ext cx="2519361" cy="46831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Tree>
    <p:extLst>
      <p:ext uri="{BB962C8B-B14F-4D97-AF65-F5344CB8AC3E}">
        <p14:creationId xmlns:p14="http://schemas.microsoft.com/office/powerpoint/2010/main" val="208021460"/>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large chart + text">
    <p:spTree>
      <p:nvGrpSpPr>
        <p:cNvPr id="1" name=""/>
        <p:cNvGrpSpPr/>
        <p:nvPr/>
      </p:nvGrpSpPr>
      <p:grpSpPr>
        <a:xfrm>
          <a:off x="0" y="0"/>
          <a:ext cx="0" cy="0"/>
          <a:chOff x="0" y="0"/>
          <a:chExt cx="0" cy="0"/>
        </a:xfrm>
      </p:grpSpPr>
      <p:sp>
        <p:nvSpPr>
          <p:cNvPr id="5" name="Round Same Side Corner Rectangle 4"/>
          <p:cNvSpPr/>
          <p:nvPr userDrawn="1"/>
        </p:nvSpPr>
        <p:spPr>
          <a:xfrm>
            <a:off x="387350" y="1803400"/>
            <a:ext cx="4789488" cy="4668044"/>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9" name="Content Placeholder 8"/>
          <p:cNvSpPr>
            <a:spLocks noGrp="1"/>
          </p:cNvSpPr>
          <p:nvPr>
            <p:ph sz="quarter" idx="17" hasCustomPrompt="1"/>
          </p:nvPr>
        </p:nvSpPr>
        <p:spPr>
          <a:xfrm>
            <a:off x="376238" y="1803400"/>
            <a:ext cx="4789488" cy="4654549"/>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4 July, 2016</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6"/>
          </p:nvPr>
        </p:nvSpPr>
        <p:spPr>
          <a:xfrm>
            <a:off x="5535614" y="1803400"/>
            <a:ext cx="2884486" cy="46767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Tree>
    <p:extLst>
      <p:ext uri="{BB962C8B-B14F-4D97-AF65-F5344CB8AC3E}">
        <p14:creationId xmlns:p14="http://schemas.microsoft.com/office/powerpoint/2010/main" val="2477205908"/>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Chart + chart">
    <p:spTree>
      <p:nvGrpSpPr>
        <p:cNvPr id="1" name=""/>
        <p:cNvGrpSpPr/>
        <p:nvPr/>
      </p:nvGrpSpPr>
      <p:grpSpPr>
        <a:xfrm>
          <a:off x="0" y="0"/>
          <a:ext cx="0" cy="0"/>
          <a:chOff x="0" y="0"/>
          <a:chExt cx="0" cy="0"/>
        </a:xfrm>
      </p:grpSpPr>
      <p:sp>
        <p:nvSpPr>
          <p:cNvPr id="5" name="Round Same Side Corner Rectangle 4"/>
          <p:cNvSpPr/>
          <p:nvPr userDrawn="1"/>
        </p:nvSpPr>
        <p:spPr>
          <a:xfrm>
            <a:off x="720724" y="1803401"/>
            <a:ext cx="3598861" cy="4657724"/>
          </a:xfrm>
          <a:prstGeom prst="round2SameRect">
            <a:avLst>
              <a:gd name="adj1" fmla="val 2774"/>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104" name="Round Same Side Corner Rectangle 103"/>
          <p:cNvSpPr/>
          <p:nvPr userDrawn="1"/>
        </p:nvSpPr>
        <p:spPr>
          <a:xfrm>
            <a:off x="4819650" y="1793900"/>
            <a:ext cx="3605213" cy="4666337"/>
          </a:xfrm>
          <a:prstGeom prst="round2SameRect">
            <a:avLst>
              <a:gd name="adj1" fmla="val 2774"/>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4" name="Content Placeholder 3"/>
          <p:cNvSpPr>
            <a:spLocks noGrp="1"/>
          </p:cNvSpPr>
          <p:nvPr>
            <p:ph sz="quarter" idx="10" hasCustomPrompt="1"/>
          </p:nvPr>
        </p:nvSpPr>
        <p:spPr>
          <a:xfrm>
            <a:off x="719138" y="1803401"/>
            <a:ext cx="3600450" cy="4683125"/>
          </a:xfrm>
        </p:spPr>
        <p:txBody>
          <a:bodyPr/>
          <a:lstStyle>
            <a:lvl1pPr>
              <a:defRPr baseline="0"/>
            </a:lvl1pPr>
          </a:lstStyle>
          <a:p>
            <a:pPr lvl="0"/>
            <a:r>
              <a:rPr lang="en-US" dirty="0"/>
              <a:t>Click icon to insert object</a:t>
            </a:r>
          </a:p>
        </p:txBody>
      </p:sp>
      <p:sp>
        <p:nvSpPr>
          <p:cNvPr id="13" name="Content Placeholder 3"/>
          <p:cNvSpPr>
            <a:spLocks noGrp="1"/>
          </p:cNvSpPr>
          <p:nvPr>
            <p:ph sz="quarter" idx="11" hasCustomPrompt="1"/>
          </p:nvPr>
        </p:nvSpPr>
        <p:spPr>
          <a:xfrm>
            <a:off x="4819650" y="1803401"/>
            <a:ext cx="3600450" cy="4683125"/>
          </a:xfrm>
        </p:spPr>
        <p:txBody>
          <a:bodyPr/>
          <a:lstStyle>
            <a:lvl1pPr>
              <a:defRPr baseline="0"/>
            </a:lvl1pPr>
          </a:lstStyle>
          <a:p>
            <a:pPr lvl="0"/>
            <a:r>
              <a:rPr lang="en-US"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t>4 July, 2016</a:t>
            </a:fld>
            <a:endParaRPr lang="en-GB" dirty="0"/>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1025265135"/>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Chart + chart - with titles">
    <p:spTree>
      <p:nvGrpSpPr>
        <p:cNvPr id="1" name=""/>
        <p:cNvGrpSpPr/>
        <p:nvPr/>
      </p:nvGrpSpPr>
      <p:grpSpPr>
        <a:xfrm>
          <a:off x="0" y="0"/>
          <a:ext cx="0" cy="0"/>
          <a:chOff x="0" y="0"/>
          <a:chExt cx="0" cy="0"/>
        </a:xfrm>
      </p:grpSpPr>
      <p:sp>
        <p:nvSpPr>
          <p:cNvPr id="5" name="Round Same Side Corner Rectangle 4"/>
          <p:cNvSpPr/>
          <p:nvPr userDrawn="1"/>
        </p:nvSpPr>
        <p:spPr>
          <a:xfrm>
            <a:off x="720725" y="2168445"/>
            <a:ext cx="3598861" cy="4292680"/>
          </a:xfrm>
          <a:prstGeom prst="round2SameRect">
            <a:avLst>
              <a:gd name="adj1" fmla="val 2774"/>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t>4 July, 2016</a:t>
            </a:fld>
            <a:endParaRPr lang="en-GB" dirty="0"/>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04" name="Round Same Side Corner Rectangle 103"/>
          <p:cNvSpPr/>
          <p:nvPr userDrawn="1"/>
        </p:nvSpPr>
        <p:spPr>
          <a:xfrm>
            <a:off x="4819650" y="2168525"/>
            <a:ext cx="3605213" cy="4291712"/>
          </a:xfrm>
          <a:prstGeom prst="round2SameRect">
            <a:avLst>
              <a:gd name="adj1" fmla="val 2774"/>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4" name="Text Placeholder 3"/>
          <p:cNvSpPr>
            <a:spLocks noGrp="1"/>
          </p:cNvSpPr>
          <p:nvPr>
            <p:ph type="body" sz="quarter" idx="20" hasCustomPrompt="1"/>
          </p:nvPr>
        </p:nvSpPr>
        <p:spPr>
          <a:xfrm>
            <a:off x="708025" y="1446213"/>
            <a:ext cx="7716838" cy="723900"/>
          </a:xfrm>
        </p:spPr>
        <p:txBody>
          <a:bodyPr/>
          <a:lstStyle>
            <a:lvl1pPr>
              <a:defRPr/>
            </a:lvl1pPr>
          </a:lstStyle>
          <a:p>
            <a:pPr lvl="0"/>
            <a:r>
              <a:rPr lang="en-US" dirty="0"/>
              <a:t>Short intro text</a:t>
            </a:r>
          </a:p>
        </p:txBody>
      </p:sp>
      <p:sp>
        <p:nvSpPr>
          <p:cNvPr id="7" name="Text Placeholder 6"/>
          <p:cNvSpPr>
            <a:spLocks noGrp="1"/>
          </p:cNvSpPr>
          <p:nvPr>
            <p:ph type="body" sz="quarter" idx="21" hasCustomPrompt="1"/>
          </p:nvPr>
        </p:nvSpPr>
        <p:spPr>
          <a:xfrm>
            <a:off x="850900" y="2271939"/>
            <a:ext cx="3111500" cy="244475"/>
          </a:xfrm>
        </p:spPr>
        <p:txBody>
          <a:bodyPr/>
          <a:lstStyle>
            <a:lvl1pPr>
              <a:defRPr sz="1600" baseline="0">
                <a:latin typeface="Franklin Gothic Medium" panose="020B0603020102020204" pitchFamily="34" charset="0"/>
              </a:defRPr>
            </a:lvl1pPr>
          </a:lstStyle>
          <a:p>
            <a:pPr lvl="0"/>
            <a:r>
              <a:rPr lang="en-US" dirty="0"/>
              <a:t>Chart title</a:t>
            </a:r>
          </a:p>
        </p:txBody>
      </p:sp>
      <p:sp>
        <p:nvSpPr>
          <p:cNvPr id="18" name="Text Placeholder 6"/>
          <p:cNvSpPr>
            <a:spLocks noGrp="1"/>
          </p:cNvSpPr>
          <p:nvPr>
            <p:ph type="body" sz="quarter" idx="22" hasCustomPrompt="1"/>
          </p:nvPr>
        </p:nvSpPr>
        <p:spPr>
          <a:xfrm>
            <a:off x="5073649" y="2246539"/>
            <a:ext cx="3111500" cy="269875"/>
          </a:xfrm>
        </p:spPr>
        <p:txBody>
          <a:bodyPr/>
          <a:lstStyle>
            <a:lvl1pPr>
              <a:defRPr sz="1600" baseline="0">
                <a:latin typeface="Franklin Gothic Medium" panose="020B0603020102020204" pitchFamily="34" charset="0"/>
              </a:defRPr>
            </a:lvl1pPr>
          </a:lstStyle>
          <a:p>
            <a:pPr lvl="0"/>
            <a:r>
              <a:rPr lang="en-US" dirty="0"/>
              <a:t>Chart title</a:t>
            </a:r>
          </a:p>
        </p:txBody>
      </p:sp>
      <p:sp>
        <p:nvSpPr>
          <p:cNvPr id="9" name="Content Placeholder 8"/>
          <p:cNvSpPr>
            <a:spLocks noGrp="1"/>
          </p:cNvSpPr>
          <p:nvPr>
            <p:ph sz="quarter" idx="23"/>
          </p:nvPr>
        </p:nvSpPr>
        <p:spPr>
          <a:xfrm>
            <a:off x="720725" y="2642488"/>
            <a:ext cx="3603625" cy="3818637"/>
          </a:xfrm>
        </p:spPr>
        <p:txBody>
          <a:bodyPr/>
          <a:lstStyle>
            <a:lvl1pPr>
              <a:defRPr sz="1600"/>
            </a:lvl1pPr>
          </a:lstStyle>
          <a:p>
            <a:pPr lvl="0"/>
            <a:r>
              <a:rPr lang="en-US" dirty="0"/>
              <a:t>Click to edit Master text styles</a:t>
            </a:r>
          </a:p>
        </p:txBody>
      </p:sp>
      <p:sp>
        <p:nvSpPr>
          <p:cNvPr id="21" name="Content Placeholder 8"/>
          <p:cNvSpPr>
            <a:spLocks noGrp="1"/>
          </p:cNvSpPr>
          <p:nvPr>
            <p:ph sz="quarter" idx="24"/>
          </p:nvPr>
        </p:nvSpPr>
        <p:spPr>
          <a:xfrm>
            <a:off x="4822825" y="2641600"/>
            <a:ext cx="3603625" cy="3818637"/>
          </a:xfrm>
        </p:spPr>
        <p:txBody>
          <a:bodyPr/>
          <a:lstStyle>
            <a:lvl1pPr>
              <a:defRPr sz="1600"/>
            </a:lvl1pPr>
          </a:lstStyle>
          <a:p>
            <a:pPr lvl="0"/>
            <a:r>
              <a:rPr lang="en-US" dirty="0"/>
              <a:t>Click to edit Master text styles</a:t>
            </a:r>
          </a:p>
        </p:txBody>
      </p:sp>
    </p:spTree>
    <p:extLst>
      <p:ext uri="{BB962C8B-B14F-4D97-AF65-F5344CB8AC3E}">
        <p14:creationId xmlns:p14="http://schemas.microsoft.com/office/powerpoint/2010/main" val="1302917781"/>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Single chart">
    <p:spTree>
      <p:nvGrpSpPr>
        <p:cNvPr id="1" name=""/>
        <p:cNvGrpSpPr/>
        <p:nvPr/>
      </p:nvGrpSpPr>
      <p:grpSpPr>
        <a:xfrm>
          <a:off x="0" y="0"/>
          <a:ext cx="0" cy="0"/>
          <a:chOff x="0" y="0"/>
          <a:chExt cx="0" cy="0"/>
        </a:xfrm>
      </p:grpSpPr>
      <p:sp>
        <p:nvSpPr>
          <p:cNvPr id="4" name="Round Same Side Corner Rectangle 3"/>
          <p:cNvSpPr/>
          <p:nvPr userDrawn="1"/>
        </p:nvSpPr>
        <p:spPr>
          <a:xfrm>
            <a:off x="376238" y="1803401"/>
            <a:ext cx="8407400" cy="4657724"/>
          </a:xfrm>
          <a:prstGeom prst="round2SameRect">
            <a:avLst>
              <a:gd name="adj1" fmla="val 2789"/>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5" name="Content Placeholder 4"/>
          <p:cNvSpPr>
            <a:spLocks noGrp="1"/>
          </p:cNvSpPr>
          <p:nvPr>
            <p:ph sz="quarter" idx="10" hasCustomPrompt="1"/>
          </p:nvPr>
        </p:nvSpPr>
        <p:spPr>
          <a:xfrm>
            <a:off x="376238" y="1803401"/>
            <a:ext cx="8407400" cy="4657723"/>
          </a:xfrm>
        </p:spPr>
        <p:txBody>
          <a:bodyPr/>
          <a:lstStyle>
            <a:lvl1pPr>
              <a:defRPr baseline="0"/>
            </a:lvl1pPr>
          </a:lstStyle>
          <a:p>
            <a:pPr lvl="0"/>
            <a:r>
              <a:rPr lang="en-US" dirty="0"/>
              <a:t>Click icon to add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F7334817-FF7C-6948-966F-8ECFBE662A14}" type="datetime3">
              <a:rPr lang="en-GB" smtClean="0"/>
              <a:t>4 July, 2016</a:t>
            </a:fld>
            <a:endParaRPr lang="en-GB" dirty="0"/>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83830286"/>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Single chart - with title">
    <p:spTree>
      <p:nvGrpSpPr>
        <p:cNvPr id="1" name=""/>
        <p:cNvGrpSpPr/>
        <p:nvPr/>
      </p:nvGrpSpPr>
      <p:grpSpPr>
        <a:xfrm>
          <a:off x="0" y="0"/>
          <a:ext cx="0" cy="0"/>
          <a:chOff x="0" y="0"/>
          <a:chExt cx="0" cy="0"/>
        </a:xfrm>
      </p:grpSpPr>
      <p:sp>
        <p:nvSpPr>
          <p:cNvPr id="4" name="Round Same Side Corner Rectangle 3"/>
          <p:cNvSpPr/>
          <p:nvPr userDrawn="1"/>
        </p:nvSpPr>
        <p:spPr>
          <a:xfrm>
            <a:off x="376238" y="1803401"/>
            <a:ext cx="8407399" cy="4657724"/>
          </a:xfrm>
          <a:prstGeom prst="round2SameRect">
            <a:avLst>
              <a:gd name="adj1" fmla="val 2789"/>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F7334817-FF7C-6948-966F-8ECFBE662A14}" type="datetime3">
              <a:rPr lang="en-GB" smtClean="0"/>
              <a:t>4 July, 2016</a:t>
            </a:fld>
            <a:endParaRPr lang="en-GB" dirty="0"/>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5" name="Content Placeholder 4"/>
          <p:cNvSpPr>
            <a:spLocks noGrp="1"/>
          </p:cNvSpPr>
          <p:nvPr>
            <p:ph sz="quarter" idx="17" hasCustomPrompt="1"/>
          </p:nvPr>
        </p:nvSpPr>
        <p:spPr>
          <a:xfrm>
            <a:off x="376238" y="2472531"/>
            <a:ext cx="8407400" cy="4013994"/>
          </a:xfrm>
        </p:spPr>
        <p:txBody>
          <a:bodyPr/>
          <a:lstStyle>
            <a:lvl1pPr>
              <a:defRPr baseline="0"/>
            </a:lvl1pPr>
          </a:lstStyle>
          <a:p>
            <a:pPr lvl="0"/>
            <a:r>
              <a:rPr lang="en-US" dirty="0"/>
              <a:t>Click icon to add object</a:t>
            </a:r>
          </a:p>
        </p:txBody>
      </p:sp>
      <p:sp>
        <p:nvSpPr>
          <p:cNvPr id="7" name="Text Placeholder 6"/>
          <p:cNvSpPr>
            <a:spLocks noGrp="1"/>
          </p:cNvSpPr>
          <p:nvPr>
            <p:ph type="body" sz="quarter" idx="18" hasCustomPrompt="1"/>
          </p:nvPr>
        </p:nvSpPr>
        <p:spPr>
          <a:xfrm>
            <a:off x="720725" y="1864518"/>
            <a:ext cx="7704138" cy="608013"/>
          </a:xfrm>
        </p:spPr>
        <p:txBody>
          <a:bodyPr/>
          <a:lstStyle>
            <a:lvl1pPr>
              <a:defRPr sz="1800">
                <a:latin typeface="Franklin Gothic Medium" panose="020B0603020102020204" pitchFamily="34" charset="0"/>
              </a:defRPr>
            </a:lvl1pPr>
          </a:lstStyle>
          <a:p>
            <a:pPr lvl="0"/>
            <a:r>
              <a:rPr lang="en-US" dirty="0"/>
              <a:t>Chart title</a:t>
            </a:r>
          </a:p>
        </p:txBody>
      </p:sp>
    </p:spTree>
    <p:extLst>
      <p:ext uri="{BB962C8B-B14F-4D97-AF65-F5344CB8AC3E}">
        <p14:creationId xmlns:p14="http://schemas.microsoft.com/office/powerpoint/2010/main" val="1475076035"/>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p:cSld name="47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4 July, 2016</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latin typeface="Franklin Gothic Book"/>
              </a:rPr>
              <a:t>Layouts</a:t>
            </a:r>
            <a:r>
              <a:rPr lang="en-US" sz="7000" baseline="0" dirty="0">
                <a:latin typeface="Franklin Gothic Book"/>
              </a:rPr>
              <a:t> for</a:t>
            </a:r>
            <a:br>
              <a:rPr lang="en-US" sz="7000" baseline="0" dirty="0">
                <a:latin typeface="Franklin Gothic Book"/>
              </a:rPr>
            </a:br>
            <a:r>
              <a:rPr lang="en-US" sz="7000" baseline="0" dirty="0">
                <a:latin typeface="Franklin Gothic Book"/>
              </a:rPr>
              <a:t>complex text</a:t>
            </a:r>
            <a:endParaRPr lang="en-US" sz="7000" dirty="0">
              <a:latin typeface="Franklin Gothic Book"/>
            </a:endParaRP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01016570"/>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6" name="Round Same Side Corner Rectangle 5"/>
          <p:cNvSpPr/>
          <p:nvPr userDrawn="1"/>
        </p:nvSpPr>
        <p:spPr>
          <a:xfrm>
            <a:off x="4319585" y="1803400"/>
            <a:ext cx="4319983" cy="4676599"/>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6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6478586" y="4833942"/>
            <a:ext cx="1800982" cy="1286058"/>
          </a:xfrm>
          <a:prstGeom prst="roundRect">
            <a:avLst>
              <a:gd name="adj" fmla="val 10702"/>
            </a:avLst>
          </a:prstGeom>
        </p:spPr>
        <p:txBody>
          <a:bodyPr/>
          <a:lstStyle/>
          <a:p>
            <a:pPr lvl="0"/>
            <a:r>
              <a:rPr lang="en-US" noProof="0" dirty="0"/>
              <a:t>Click icon to add picture</a:t>
            </a:r>
            <a:endParaRPr lang="en-GB" noProof="0" dirty="0"/>
          </a:p>
        </p:txBody>
      </p:sp>
      <p:pic>
        <p:nvPicPr>
          <p:cNvPr id="7" name="Picture 6" descr="inverted commas closed.png"/>
          <p:cNvPicPr>
            <a:picLocks noChangeAspect="1"/>
          </p:cNvPicPr>
          <p:nvPr userDrawn="1"/>
        </p:nvPicPr>
        <p:blipFill rotWithShape="1">
          <a:blip r:embed="rId3" cstate="email">
            <a:lum bright="70000" contrast="-70000"/>
            <a:extLst>
              <a:ext uri="{28A0092B-C50C-407E-A947-70E740481C1C}">
                <a14:useLocalDpi xmlns:a14="http://schemas.microsoft.com/office/drawing/2010/main" val="0"/>
              </a:ext>
            </a:extLst>
          </a:blip>
          <a:srcRect l="26489" t="54153" r="29554" b="26824"/>
          <a:stretch/>
        </p:blipFill>
        <p:spPr>
          <a:xfrm>
            <a:off x="7517819" y="3312408"/>
            <a:ext cx="762020" cy="542668"/>
          </a:xfrm>
          <a:prstGeom prst="rect">
            <a:avLst/>
          </a:prstGeom>
        </p:spPr>
      </p:pic>
      <p:pic>
        <p:nvPicPr>
          <p:cNvPr id="8" name="Picture 7" descr="inverted commas open.png"/>
          <p:cNvPicPr>
            <a:picLocks noChangeAspect="1"/>
          </p:cNvPicPr>
          <p:nvPr userDrawn="1"/>
        </p:nvPicPr>
        <p:blipFill rotWithShape="1">
          <a:blip r:embed="rId4" cstate="email">
            <a:lum bright="70000" contrast="-70000"/>
            <a:extLst>
              <a:ext uri="{28A0092B-C50C-407E-A947-70E740481C1C}">
                <a14:useLocalDpi xmlns:a14="http://schemas.microsoft.com/office/drawing/2010/main" val="0"/>
              </a:ext>
            </a:extLst>
          </a:blip>
          <a:srcRect l="29337" t="27276" r="30702" b="54153"/>
          <a:stretch/>
        </p:blipFill>
        <p:spPr>
          <a:xfrm>
            <a:off x="4678162" y="2141311"/>
            <a:ext cx="692748" cy="531132"/>
          </a:xfrm>
          <a:prstGeom prst="rect">
            <a:avLst/>
          </a:prstGeom>
        </p:spPr>
      </p:pic>
      <p:sp>
        <p:nvSpPr>
          <p:cNvPr id="13" name="Text Placeholder 6"/>
          <p:cNvSpPr>
            <a:spLocks noGrp="1"/>
          </p:cNvSpPr>
          <p:nvPr>
            <p:ph type="body" sz="quarter" idx="15"/>
          </p:nvPr>
        </p:nvSpPr>
        <p:spPr>
          <a:xfrm>
            <a:off x="5038723" y="2313668"/>
            <a:ext cx="2881313" cy="1449578"/>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12" name="Text Placeholder 6"/>
          <p:cNvSpPr>
            <a:spLocks noGrp="1"/>
          </p:cNvSpPr>
          <p:nvPr>
            <p:ph type="body" sz="quarter" idx="14"/>
          </p:nvPr>
        </p:nvSpPr>
        <p:spPr>
          <a:xfrm>
            <a:off x="717550" y="1803400"/>
            <a:ext cx="3240085" cy="4316599"/>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4 July, 2016</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2595284892"/>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6_text +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p:cNvSpPr>
            <a:spLocks noGrp="1"/>
          </p:cNvSpPr>
          <p:nvPr>
            <p:ph type="body" sz="quarter" idx="13"/>
          </p:nvPr>
        </p:nvSpPr>
        <p:spPr>
          <a:xfrm>
            <a:off x="717550" y="1803400"/>
            <a:ext cx="3606800" cy="4316600"/>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4 July, 2016</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05" name="Text Placeholder 6"/>
          <p:cNvSpPr>
            <a:spLocks noGrp="1"/>
          </p:cNvSpPr>
          <p:nvPr>
            <p:ph type="body" sz="quarter" idx="17"/>
          </p:nvPr>
        </p:nvSpPr>
        <p:spPr>
          <a:xfrm>
            <a:off x="4819650" y="1803400"/>
            <a:ext cx="3602036" cy="4316600"/>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cxnSp>
        <p:nvCxnSpPr>
          <p:cNvPr id="104" name="Straight Connector 103"/>
          <p:cNvCxnSpPr/>
          <p:nvPr userDrawn="1"/>
        </p:nvCxnSpPr>
        <p:spPr>
          <a:xfrm>
            <a:off x="4551813" y="1761671"/>
            <a:ext cx="0" cy="4316600"/>
          </a:xfrm>
          <a:prstGeom prst="line">
            <a:avLst/>
          </a:prstGeom>
          <a:ln w="6350">
            <a:solidFill>
              <a:schemeClr val="tx1"/>
            </a:solidFill>
            <a:tailEnd type="non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000325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arge chart + text">
    <p:spTree>
      <p:nvGrpSpPr>
        <p:cNvPr id="1" name=""/>
        <p:cNvGrpSpPr/>
        <p:nvPr/>
      </p:nvGrpSpPr>
      <p:grpSpPr>
        <a:xfrm>
          <a:off x="0" y="0"/>
          <a:ext cx="0" cy="0"/>
          <a:chOff x="0" y="0"/>
          <a:chExt cx="0" cy="0"/>
        </a:xfrm>
      </p:grpSpPr>
      <p:sp>
        <p:nvSpPr>
          <p:cNvPr id="5" name="Round Same Side Corner Rectangle 4"/>
          <p:cNvSpPr/>
          <p:nvPr userDrawn="1"/>
        </p:nvSpPr>
        <p:spPr>
          <a:xfrm>
            <a:off x="387350" y="1803400"/>
            <a:ext cx="4789488" cy="4668044"/>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9" name="Content Placeholder 8"/>
          <p:cNvSpPr>
            <a:spLocks noGrp="1"/>
          </p:cNvSpPr>
          <p:nvPr>
            <p:ph sz="quarter" idx="17" hasCustomPrompt="1"/>
          </p:nvPr>
        </p:nvSpPr>
        <p:spPr>
          <a:xfrm>
            <a:off x="376238" y="1803400"/>
            <a:ext cx="4789488" cy="4654549"/>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4 July, 2016</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6"/>
          </p:nvPr>
        </p:nvSpPr>
        <p:spPr>
          <a:xfrm>
            <a:off x="5535614" y="1803400"/>
            <a:ext cx="2884486" cy="4676775"/>
          </a:xfrm>
        </p:spPr>
        <p:txBody>
          <a:bodyPr/>
          <a:lstStyle/>
          <a:p>
            <a:pPr lvl="0"/>
            <a:r>
              <a:rPr lang="en-US"/>
              <a:t>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4168317674"/>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5_text +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p:cNvSpPr>
            <a:spLocks noGrp="1"/>
          </p:cNvSpPr>
          <p:nvPr>
            <p:ph type="body" sz="quarter" idx="13"/>
          </p:nvPr>
        </p:nvSpPr>
        <p:spPr>
          <a:xfrm>
            <a:off x="717551" y="2879725"/>
            <a:ext cx="3240086" cy="3060273"/>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4 July, 2016</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02" name="Text Placeholder 6"/>
          <p:cNvSpPr>
            <a:spLocks noGrp="1"/>
          </p:cNvSpPr>
          <p:nvPr>
            <p:ph type="body" sz="quarter" idx="16"/>
          </p:nvPr>
        </p:nvSpPr>
        <p:spPr>
          <a:xfrm>
            <a:off x="720725" y="2340519"/>
            <a:ext cx="3236517" cy="360862"/>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rgbClr val="00539B"/>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105" name="Text Placeholder 6"/>
          <p:cNvSpPr>
            <a:spLocks noGrp="1"/>
          </p:cNvSpPr>
          <p:nvPr>
            <p:ph type="body" sz="quarter" idx="17"/>
          </p:nvPr>
        </p:nvSpPr>
        <p:spPr>
          <a:xfrm>
            <a:off x="4678361" y="2879725"/>
            <a:ext cx="3241675" cy="3060273"/>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06" name="Text Placeholder 6"/>
          <p:cNvSpPr>
            <a:spLocks noGrp="1"/>
          </p:cNvSpPr>
          <p:nvPr>
            <p:ph type="body" sz="quarter" idx="18"/>
          </p:nvPr>
        </p:nvSpPr>
        <p:spPr>
          <a:xfrm>
            <a:off x="4681536" y="2340519"/>
            <a:ext cx="3238103" cy="360862"/>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rgbClr val="00539B"/>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cxnSp>
        <p:nvCxnSpPr>
          <p:cNvPr id="104" name="Straight Connector 103"/>
          <p:cNvCxnSpPr/>
          <p:nvPr userDrawn="1"/>
        </p:nvCxnSpPr>
        <p:spPr>
          <a:xfrm>
            <a:off x="4319585" y="2160588"/>
            <a:ext cx="0" cy="3959412"/>
          </a:xfrm>
          <a:prstGeom prst="line">
            <a:avLst/>
          </a:prstGeom>
          <a:ln w="6350">
            <a:solidFill>
              <a:schemeClr val="tx1"/>
            </a:solidFill>
            <a:tailEnd type="non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01500929"/>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p:cSld name="49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4 July, 2016</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latin typeface="Franklin Gothic Book"/>
              </a:rPr>
              <a:t>Layouts</a:t>
            </a:r>
            <a:r>
              <a:rPr lang="en-US" sz="7000" baseline="0" dirty="0">
                <a:latin typeface="Franklin Gothic Book"/>
              </a:rPr>
              <a:t> for</a:t>
            </a:r>
            <a:br>
              <a:rPr lang="en-US" sz="7000" baseline="0" dirty="0">
                <a:latin typeface="Franklin Gothic Book"/>
              </a:rPr>
            </a:br>
            <a:r>
              <a:rPr lang="en-US" sz="7000" baseline="0" dirty="0">
                <a:latin typeface="Franklin Gothic Book"/>
              </a:rPr>
              <a:t>images</a:t>
            </a:r>
            <a:endParaRPr lang="en-US" sz="7000" dirty="0">
              <a:latin typeface="Franklin Gothic Book"/>
            </a:endParaRP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52860990"/>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Big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4" y="2160587"/>
            <a:ext cx="7717349" cy="4310063"/>
          </a:xfrm>
          <a:prstGeom prst="round2SameRect">
            <a:avLst>
              <a:gd name="adj1" fmla="val 6208"/>
              <a:gd name="adj2" fmla="val 0"/>
            </a:avLst>
          </a:prstGeom>
        </p:spPr>
        <p:txBody>
          <a:bodyPr/>
          <a:lstStyle/>
          <a:p>
            <a:pPr lvl="0"/>
            <a:r>
              <a:rPr lang="en-US" noProof="0" dirty="0"/>
              <a:t>Click icon to add picture</a:t>
            </a:r>
            <a:endParaRPr lang="en-GB" noProof="0" dirty="0"/>
          </a:p>
        </p:txBody>
      </p:sp>
      <p:sp>
        <p:nvSpPr>
          <p:cNvPr id="98"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70A1058-79E5-B545-968A-2AE9B714F01C}" type="datetime3">
              <a:rPr lang="en-GB" smtClean="0"/>
              <a:t>4 July, 2016</a:t>
            </a:fld>
            <a:endParaRPr lang="en-GB" dirty="0"/>
          </a:p>
        </p:txBody>
      </p:sp>
      <p:sp>
        <p:nvSpPr>
          <p:cNvPr id="99"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479031302"/>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Big image with titl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4" y="2879725"/>
            <a:ext cx="7717349" cy="3590925"/>
          </a:xfrm>
          <a:prstGeom prst="round2SameRect">
            <a:avLst>
              <a:gd name="adj1" fmla="val 6739"/>
              <a:gd name="adj2" fmla="val 0"/>
            </a:avLst>
          </a:prstGeom>
        </p:spPr>
        <p:txBody>
          <a:bodyPr/>
          <a:lstStyle/>
          <a:p>
            <a:pPr lvl="0"/>
            <a:r>
              <a:rPr lang="en-US" noProof="0" dirty="0"/>
              <a:t>Click icon to add picture</a:t>
            </a:r>
            <a:endParaRPr lang="en-GB" noProof="0" dirty="0"/>
          </a:p>
        </p:txBody>
      </p:sp>
      <p:sp>
        <p:nvSpPr>
          <p:cNvPr id="98"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70A1058-79E5-B545-968A-2AE9B714F01C}" type="datetime3">
              <a:rPr lang="en-GB" smtClean="0"/>
              <a:t>4 July, 2016</a:t>
            </a:fld>
            <a:endParaRPr lang="en-GB" dirty="0"/>
          </a:p>
        </p:txBody>
      </p:sp>
      <p:sp>
        <p:nvSpPr>
          <p:cNvPr id="99"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5" hasCustomPrompt="1"/>
          </p:nvPr>
        </p:nvSpPr>
        <p:spPr>
          <a:xfrm>
            <a:off x="708025" y="2168525"/>
            <a:ext cx="7716838" cy="358775"/>
          </a:xfrm>
        </p:spPr>
        <p:txBody>
          <a:bodyPr/>
          <a:lstStyle>
            <a:lvl1pPr>
              <a:defRPr baseline="0">
                <a:latin typeface="Franklin Gothic Medium" panose="020B0603020102020204" pitchFamily="34" charset="0"/>
              </a:defRPr>
            </a:lvl1pPr>
          </a:lstStyle>
          <a:p>
            <a:pPr lvl="0"/>
            <a:r>
              <a:rPr lang="en-US" dirty="0"/>
              <a:t>Image title</a:t>
            </a:r>
          </a:p>
        </p:txBody>
      </p:sp>
    </p:spTree>
    <p:extLst>
      <p:ext uri="{BB962C8B-B14F-4D97-AF65-F5344CB8AC3E}">
        <p14:creationId xmlns:p14="http://schemas.microsoft.com/office/powerpoint/2010/main" val="1556444833"/>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D8B94D5-4E54-D541-9BF4-8857EC431461}" type="datetime3">
              <a:rPr lang="en-GB" smtClean="0"/>
              <a:t>4 July, 2016</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5"/>
          </p:nvPr>
        </p:nvSpPr>
        <p:spPr>
          <a:xfrm>
            <a:off x="720725" y="2168525"/>
            <a:ext cx="3603625" cy="43021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10" name="Content Placeholder 9"/>
          <p:cNvSpPr>
            <a:spLocks noGrp="1"/>
          </p:cNvSpPr>
          <p:nvPr>
            <p:ph sz="quarter" idx="16"/>
          </p:nvPr>
        </p:nvSpPr>
        <p:spPr>
          <a:xfrm>
            <a:off x="4819650" y="2168525"/>
            <a:ext cx="3605213" cy="4302125"/>
          </a:xfrm>
          <a:prstGeom prst="round2SameRect">
            <a:avLst>
              <a:gd name="adj1" fmla="val 7860"/>
              <a:gd name="adj2" fmla="val 0"/>
            </a:avLst>
          </a:prstGeom>
        </p:spPr>
        <p:txBody>
          <a:bodyPr/>
          <a:lstStyle/>
          <a:p>
            <a:pPr lvl="0"/>
            <a:r>
              <a:rPr lang="en-US" dirty="0"/>
              <a:t>Click to edit Master text styles</a:t>
            </a:r>
          </a:p>
        </p:txBody>
      </p:sp>
    </p:spTree>
    <p:extLst>
      <p:ext uri="{BB962C8B-B14F-4D97-AF65-F5344CB8AC3E}">
        <p14:creationId xmlns:p14="http://schemas.microsoft.com/office/powerpoint/2010/main" val="1263794596"/>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13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6262688" y="2160587"/>
            <a:ext cx="2162175" cy="3963988"/>
          </a:xfrm>
          <a:prstGeom prst="roundRect">
            <a:avLst>
              <a:gd name="adj" fmla="val 10702"/>
            </a:avLst>
          </a:prstGeom>
        </p:spPr>
        <p:txBody>
          <a:bodyPr/>
          <a:lstStyle/>
          <a:p>
            <a:pPr lvl="0"/>
            <a:r>
              <a:rPr lang="en-US" noProof="0" dirty="0"/>
              <a:t>Click icon to add picture</a:t>
            </a:r>
            <a:endParaRPr lang="en-GB" noProof="0" dirty="0"/>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D8B94D5-4E54-D541-9BF4-8857EC431461}" type="datetime3">
              <a:rPr lang="en-GB" smtClean="0"/>
              <a:t>4 July, 2016</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5"/>
          </p:nvPr>
        </p:nvSpPr>
        <p:spPr>
          <a:xfrm>
            <a:off x="719138" y="2168525"/>
            <a:ext cx="5181600" cy="43116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Tree>
    <p:extLst>
      <p:ext uri="{BB962C8B-B14F-4D97-AF65-F5344CB8AC3E}">
        <p14:creationId xmlns:p14="http://schemas.microsoft.com/office/powerpoint/2010/main" val="1103839808"/>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10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4819651" y="2160587"/>
            <a:ext cx="3605212" cy="4310064"/>
          </a:xfrm>
          <a:prstGeom prst="round2SameRect">
            <a:avLst>
              <a:gd name="adj1" fmla="val 5389"/>
              <a:gd name="adj2" fmla="val 0"/>
            </a:avLst>
          </a:prstGeom>
        </p:spPr>
        <p:txBody>
          <a:bodyPr/>
          <a:lstStyle/>
          <a:p>
            <a:pPr lvl="0"/>
            <a:r>
              <a:rPr lang="en-US" noProof="0" dirty="0"/>
              <a:t>Click icon to add picture</a:t>
            </a:r>
            <a:endParaRPr lang="en-GB" noProof="0" dirty="0"/>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D8B94D5-4E54-D541-9BF4-8857EC431461}" type="datetime3">
              <a:rPr lang="en-GB" smtClean="0"/>
              <a:t>4 July, 2016</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5"/>
          </p:nvPr>
        </p:nvSpPr>
        <p:spPr>
          <a:xfrm>
            <a:off x="720725" y="2160588"/>
            <a:ext cx="3603625" cy="366712"/>
          </a:xfrm>
        </p:spPr>
        <p:txBody>
          <a:bodyPr>
            <a:normAutofit/>
          </a:bodyPr>
          <a:lstStyle>
            <a:lvl1pPr>
              <a:defRPr sz="1800">
                <a:latin typeface="Franklin Gothic Medium" panose="020B0603020102020204" pitchFamily="34" charset="0"/>
              </a:defRPr>
            </a:lvl1pPr>
          </a:lstStyle>
          <a:p>
            <a:pPr lvl="0"/>
            <a:r>
              <a:rPr lang="en-US" dirty="0"/>
              <a:t>Click to edit Master text styles</a:t>
            </a:r>
          </a:p>
        </p:txBody>
      </p:sp>
      <p:sp>
        <p:nvSpPr>
          <p:cNvPr id="6" name="Text Placeholder 5"/>
          <p:cNvSpPr>
            <a:spLocks noGrp="1"/>
          </p:cNvSpPr>
          <p:nvPr>
            <p:ph type="body" sz="quarter" idx="16"/>
          </p:nvPr>
        </p:nvSpPr>
        <p:spPr>
          <a:xfrm>
            <a:off x="719138" y="2886075"/>
            <a:ext cx="3605212" cy="3584575"/>
          </a:xfrm>
        </p:spPr>
        <p:txBody>
          <a:bodyPr>
            <a:normAutofit/>
          </a:bodyPr>
          <a:lstStyle>
            <a:lvl1pPr>
              <a:defRPr sz="1800"/>
            </a:lvl1pPr>
            <a:lvl2pPr>
              <a:defRPr sz="1800"/>
            </a:lvl2pPr>
            <a:lvl3pPr>
              <a:defRPr sz="1800"/>
            </a:lvl3pPr>
            <a:lvl4pPr>
              <a:defRPr sz="180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634968697"/>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Image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7" name="Text Placeholder 6"/>
          <p:cNvSpPr>
            <a:spLocks noGrp="1"/>
          </p:cNvSpPr>
          <p:nvPr>
            <p:ph type="body" sz="quarter" idx="13"/>
          </p:nvPr>
        </p:nvSpPr>
        <p:spPr>
          <a:xfrm>
            <a:off x="5068887" y="2160587"/>
            <a:ext cx="3570681" cy="377941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7549" y="2160587"/>
            <a:ext cx="3863975" cy="4310063"/>
          </a:xfrm>
          <a:prstGeom prst="round2SameRect">
            <a:avLst>
              <a:gd name="adj1" fmla="val 1674"/>
              <a:gd name="adj2" fmla="val 0"/>
            </a:avLst>
          </a:prstGeom>
        </p:spPr>
        <p:txBody>
          <a:bodyPr/>
          <a:lstStyle/>
          <a:p>
            <a:pPr lvl="0"/>
            <a:r>
              <a:rPr lang="en-US" noProof="0" dirty="0"/>
              <a:t>Click icon to add picture</a:t>
            </a:r>
            <a:endParaRPr lang="en-GB" noProof="0" dirty="0"/>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A67E7FA-D7F1-764C-B0E1-8E31A2AA8DD1}" type="datetime3">
              <a:rPr lang="en-GB" smtClean="0"/>
              <a:t>4 July, 2016</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316388306"/>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1_Image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7" name="Text Placeholder 6"/>
          <p:cNvSpPr>
            <a:spLocks noGrp="1"/>
          </p:cNvSpPr>
          <p:nvPr>
            <p:ph type="body" sz="quarter" idx="13"/>
          </p:nvPr>
        </p:nvSpPr>
        <p:spPr>
          <a:xfrm>
            <a:off x="5068887" y="2879725"/>
            <a:ext cx="3570681" cy="3060274"/>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7549" y="2160587"/>
            <a:ext cx="3960812" cy="4310063"/>
          </a:xfrm>
          <a:prstGeom prst="round2SameRect">
            <a:avLst>
              <a:gd name="adj1" fmla="val 6315"/>
              <a:gd name="adj2" fmla="val 0"/>
            </a:avLst>
          </a:prstGeom>
        </p:spPr>
        <p:txBody>
          <a:bodyPr/>
          <a:lstStyle/>
          <a:p>
            <a:pPr lvl="0"/>
            <a:r>
              <a:rPr lang="en-US" noProof="0" dirty="0"/>
              <a:t>Click icon to add picture</a:t>
            </a:r>
            <a:endParaRPr lang="en-GB" noProof="0" dirty="0"/>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A67E7FA-D7F1-764C-B0E1-8E31A2AA8DD1}" type="datetime3">
              <a:rPr lang="en-GB" smtClean="0"/>
              <a:t>4 July, 2016</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02" name="Text Placeholder 6" descr="First level - paragraph text&#10;Second level - bullet 1&#10;Third level - bullet 2&#10;&#10;No more than 100 words per slide" title="Main text copy"/>
          <p:cNvSpPr>
            <a:spLocks noGrp="1"/>
          </p:cNvSpPr>
          <p:nvPr>
            <p:ph type="body" sz="quarter" idx="15"/>
          </p:nvPr>
        </p:nvSpPr>
        <p:spPr>
          <a:xfrm>
            <a:off x="5068887" y="2160588"/>
            <a:ext cx="3570681" cy="36036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Tree>
    <p:extLst>
      <p:ext uri="{BB962C8B-B14F-4D97-AF65-F5344CB8AC3E}">
        <p14:creationId xmlns:p14="http://schemas.microsoft.com/office/powerpoint/2010/main" val="2900669064"/>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8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4" y="3600451"/>
            <a:ext cx="7932054" cy="2870200"/>
          </a:xfrm>
          <a:prstGeom prst="round2SameRect">
            <a:avLst>
              <a:gd name="adj1" fmla="val 1788"/>
              <a:gd name="adj2" fmla="val 0"/>
            </a:avLst>
          </a:prstGeom>
        </p:spPr>
        <p:txBody>
          <a:bodyPr/>
          <a:lstStyle/>
          <a:p>
            <a:pPr lvl="0"/>
            <a:r>
              <a:rPr lang="en-US" noProof="0" dirty="0"/>
              <a:t>Click icon to add picture</a:t>
            </a:r>
            <a:endParaRPr lang="en-GB" noProof="0" dirty="0"/>
          </a:p>
        </p:txBody>
      </p:sp>
      <p:sp>
        <p:nvSpPr>
          <p:cNvPr id="98"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7918844" cy="107950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360000" marR="0" indent="0" algn="l" defTabSz="914400" rtl="0" eaLnBrk="0" fontAlgn="base" latinLnBrk="0" hangingPunct="0">
              <a:lnSpc>
                <a:spcPct val="100000"/>
              </a:lnSpc>
              <a:spcBef>
                <a:spcPts val="0"/>
              </a:spcBef>
              <a:spcAft>
                <a:spcPts val="600"/>
              </a:spcAft>
              <a:buClrTx/>
              <a:buSzTx/>
              <a:buFont typeface="Arial"/>
              <a:buNone/>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endPar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endParaRPr>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58A08D2F-58AB-0E44-B578-C5D8D2B4BF3B}" type="datetime3">
              <a:rPr lang="en-GB" smtClean="0"/>
              <a:t>4 July, 2016</a:t>
            </a:fld>
            <a:endParaRPr lang="en-GB" dirty="0"/>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42178368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rt + chart">
    <p:spTree>
      <p:nvGrpSpPr>
        <p:cNvPr id="1" name=""/>
        <p:cNvGrpSpPr/>
        <p:nvPr/>
      </p:nvGrpSpPr>
      <p:grpSpPr>
        <a:xfrm>
          <a:off x="0" y="0"/>
          <a:ext cx="0" cy="0"/>
          <a:chOff x="0" y="0"/>
          <a:chExt cx="0" cy="0"/>
        </a:xfrm>
      </p:grpSpPr>
      <p:sp>
        <p:nvSpPr>
          <p:cNvPr id="5" name="Round Same Side Corner Rectangle 4"/>
          <p:cNvSpPr/>
          <p:nvPr userDrawn="1"/>
        </p:nvSpPr>
        <p:spPr>
          <a:xfrm>
            <a:off x="720724" y="1803401"/>
            <a:ext cx="3598861" cy="4657724"/>
          </a:xfrm>
          <a:prstGeom prst="round2SameRect">
            <a:avLst>
              <a:gd name="adj1" fmla="val 2774"/>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104" name="Round Same Side Corner Rectangle 103"/>
          <p:cNvSpPr/>
          <p:nvPr userDrawn="1"/>
        </p:nvSpPr>
        <p:spPr>
          <a:xfrm>
            <a:off x="4819650" y="1793900"/>
            <a:ext cx="3605213" cy="4666337"/>
          </a:xfrm>
          <a:prstGeom prst="round2SameRect">
            <a:avLst>
              <a:gd name="adj1" fmla="val 2774"/>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4" name="Content Placeholder 3"/>
          <p:cNvSpPr>
            <a:spLocks noGrp="1"/>
          </p:cNvSpPr>
          <p:nvPr>
            <p:ph sz="quarter" idx="10" hasCustomPrompt="1"/>
          </p:nvPr>
        </p:nvSpPr>
        <p:spPr>
          <a:xfrm>
            <a:off x="719138" y="1803401"/>
            <a:ext cx="3600450" cy="4683125"/>
          </a:xfrm>
        </p:spPr>
        <p:txBody>
          <a:bodyPr/>
          <a:lstStyle>
            <a:lvl1pPr>
              <a:defRPr baseline="0"/>
            </a:lvl1pPr>
          </a:lstStyle>
          <a:p>
            <a:pPr lvl="0"/>
            <a:r>
              <a:rPr lang="en-US" dirty="0"/>
              <a:t>Click icon to insert object</a:t>
            </a:r>
          </a:p>
        </p:txBody>
      </p:sp>
      <p:sp>
        <p:nvSpPr>
          <p:cNvPr id="13" name="Content Placeholder 3"/>
          <p:cNvSpPr>
            <a:spLocks noGrp="1"/>
          </p:cNvSpPr>
          <p:nvPr>
            <p:ph sz="quarter" idx="11" hasCustomPrompt="1"/>
          </p:nvPr>
        </p:nvSpPr>
        <p:spPr>
          <a:xfrm>
            <a:off x="4819650" y="1803401"/>
            <a:ext cx="3600450" cy="4683125"/>
          </a:xfrm>
        </p:spPr>
        <p:txBody>
          <a:bodyPr/>
          <a:lstStyle>
            <a:lvl1pPr>
              <a:defRPr baseline="0"/>
            </a:lvl1pPr>
          </a:lstStyle>
          <a:p>
            <a:pPr lvl="0"/>
            <a:r>
              <a:rPr lang="en-US"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t>4 July, 2016</a:t>
            </a:fld>
            <a:endParaRPr lang="en-GB" dirty="0"/>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606601768"/>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11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5" y="3600451"/>
            <a:ext cx="3612072" cy="2870200"/>
          </a:xfrm>
          <a:prstGeom prst="round2SameRect">
            <a:avLst>
              <a:gd name="adj1" fmla="val 1788"/>
              <a:gd name="adj2" fmla="val 0"/>
            </a:avLst>
          </a:prstGeom>
        </p:spPr>
        <p:txBody>
          <a:bodyPr/>
          <a:lstStyle/>
          <a:p>
            <a:pPr lvl="0"/>
            <a:r>
              <a:rPr lang="en-US" noProof="0" dirty="0"/>
              <a:t>Click icon to add picture</a:t>
            </a:r>
            <a:endParaRPr lang="en-GB" noProof="0" dirty="0"/>
          </a:p>
        </p:txBody>
      </p:sp>
      <p:sp>
        <p:nvSpPr>
          <p:cNvPr id="98"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7558843" cy="107950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360000" marR="0" indent="0" algn="l" defTabSz="914400" rtl="0" eaLnBrk="0" fontAlgn="base" latinLnBrk="0" hangingPunct="0">
              <a:lnSpc>
                <a:spcPct val="100000"/>
              </a:lnSpc>
              <a:spcBef>
                <a:spcPts val="0"/>
              </a:spcBef>
              <a:spcAft>
                <a:spcPts val="600"/>
              </a:spcAft>
              <a:buClrTx/>
              <a:buSzTx/>
              <a:buFont typeface="Arial"/>
              <a:buNone/>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endPar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endParaRPr>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58A08D2F-58AB-0E44-B578-C5D8D2B4BF3B}" type="datetime3">
              <a:rPr lang="en-GB" smtClean="0"/>
              <a:t>4 July, 2016</a:t>
            </a:fld>
            <a:endParaRPr lang="en-GB" dirty="0"/>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0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4678361" y="3600450"/>
            <a:ext cx="3601206" cy="2870200"/>
          </a:xfrm>
          <a:prstGeom prst="round2SameRect">
            <a:avLst>
              <a:gd name="adj1" fmla="val 1788"/>
              <a:gd name="adj2" fmla="val 0"/>
            </a:avLst>
          </a:prstGeom>
        </p:spPr>
        <p:txBody>
          <a:bodyPr/>
          <a:lstStyle/>
          <a:p>
            <a:pPr lvl="0"/>
            <a:r>
              <a:rPr lang="en-US" noProof="0" dirty="0"/>
              <a:t>Click icon to add picture</a:t>
            </a:r>
            <a:endParaRPr lang="en-GB" noProof="0" dirty="0"/>
          </a:p>
        </p:txBody>
      </p:sp>
    </p:spTree>
    <p:extLst>
      <p:ext uri="{BB962C8B-B14F-4D97-AF65-F5344CB8AC3E}">
        <p14:creationId xmlns:p14="http://schemas.microsoft.com/office/powerpoint/2010/main" val="2213737463"/>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3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251777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3598861" y="2160587"/>
            <a:ext cx="2159000" cy="3779411"/>
          </a:xfrm>
          <a:prstGeom prst="roundRect">
            <a:avLst>
              <a:gd name="adj" fmla="val 5286"/>
            </a:avLst>
          </a:prstGeom>
        </p:spPr>
        <p:txBody>
          <a:bodyPr/>
          <a:lstStyle/>
          <a:p>
            <a:pPr lvl="0"/>
            <a:r>
              <a:rPr lang="en-US" noProof="0" dirty="0"/>
              <a:t>Click icon to add picture</a:t>
            </a:r>
            <a:endParaRPr lang="en-GB" noProof="0" dirty="0"/>
          </a:p>
        </p:txBody>
      </p: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6118223" y="2180103"/>
            <a:ext cx="2159000" cy="3779411"/>
          </a:xfrm>
          <a:prstGeom prst="roundRect">
            <a:avLst>
              <a:gd name="adj" fmla="val 5286"/>
            </a:avLst>
          </a:prstGeom>
        </p:spPr>
        <p:txBody>
          <a:bodyPr/>
          <a:lstStyle/>
          <a:p>
            <a:pPr lvl="0"/>
            <a:r>
              <a:rPr lang="en-US" noProof="0" dirty="0"/>
              <a:t>Click icon to add picture</a:t>
            </a:r>
            <a:endParaRPr lang="en-GB" noProof="0" dirty="0"/>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EDCE6523-1D77-094B-8E5B-28D72BCF4B9A}" type="datetime3">
              <a:rPr lang="en-GB" smtClean="0"/>
              <a:t>4 July, 2016</a:t>
            </a:fld>
            <a:endParaRPr lang="en-GB" dirty="0"/>
          </a:p>
        </p:txBody>
      </p:sp>
      <p:sp>
        <p:nvSpPr>
          <p:cNvPr id="104"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819144710"/>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7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251777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3598860" y="2160588"/>
            <a:ext cx="5043235" cy="1800226"/>
          </a:xfrm>
          <a:prstGeom prst="roundRect">
            <a:avLst>
              <a:gd name="adj" fmla="val 5286"/>
            </a:avLst>
          </a:prstGeom>
        </p:spPr>
        <p:txBody>
          <a:bodyPr/>
          <a:lstStyle/>
          <a:p>
            <a:pPr lvl="0"/>
            <a:r>
              <a:rPr lang="en-US" noProof="0" dirty="0"/>
              <a:t>Click icon to add picture</a:t>
            </a:r>
            <a:endParaRPr lang="en-GB" noProof="0" dirty="0"/>
          </a:p>
        </p:txBody>
      </p: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3598860" y="4319588"/>
            <a:ext cx="5040708" cy="1639926"/>
          </a:xfrm>
          <a:prstGeom prst="roundRect">
            <a:avLst>
              <a:gd name="adj" fmla="val 5286"/>
            </a:avLst>
          </a:prstGeom>
        </p:spPr>
        <p:txBody>
          <a:bodyPr/>
          <a:lstStyle/>
          <a:p>
            <a:pPr lvl="0"/>
            <a:r>
              <a:rPr lang="en-US" noProof="0" dirty="0"/>
              <a:t>Click icon to add picture</a:t>
            </a:r>
            <a:endParaRPr lang="en-GB" noProof="0" dirty="0"/>
          </a:p>
        </p:txBody>
      </p:sp>
      <p:sp>
        <p:nvSpPr>
          <p:cNvPr id="101"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DDB9F3E3-D95D-7744-B1A9-3A5E9661014B}" type="datetime3">
              <a:rPr lang="en-GB" smtClean="0"/>
              <a:t>4 July, 2016</a:t>
            </a:fld>
            <a:endParaRPr lang="en-GB" dirty="0"/>
          </a:p>
        </p:txBody>
      </p:sp>
      <p:sp>
        <p:nvSpPr>
          <p:cNvPr id="102"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1408738241"/>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2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395763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5038723" y="2160587"/>
            <a:ext cx="1800000" cy="1800226"/>
          </a:xfrm>
          <a:prstGeom prst="roundRect">
            <a:avLst>
              <a:gd name="adj" fmla="val 1665"/>
            </a:avLst>
          </a:prstGeom>
        </p:spPr>
        <p:txBody>
          <a:bodyPr/>
          <a:lstStyle/>
          <a:p>
            <a:pPr lvl="0"/>
            <a:r>
              <a:rPr lang="en-US" noProof="0" dirty="0"/>
              <a:t>Click icon to add picture</a:t>
            </a:r>
            <a:endParaRPr lang="en-GB" noProof="0" dirty="0"/>
          </a:p>
        </p:txBody>
      </p: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020035" y="2160588"/>
            <a:ext cx="1619275" cy="1089346"/>
          </a:xfrm>
          <a:prstGeom prst="roundRect">
            <a:avLst>
              <a:gd name="adj" fmla="val 5742"/>
            </a:avLst>
          </a:prstGeom>
        </p:spPr>
        <p:txBody>
          <a:bodyPr/>
          <a:lstStyle/>
          <a:p>
            <a:pPr lvl="0"/>
            <a:r>
              <a:rPr lang="en-US" noProof="0" dirty="0"/>
              <a:t>Click icon to add picture</a:t>
            </a:r>
            <a:endParaRPr lang="en-GB" noProof="0" dirty="0"/>
          </a:p>
        </p:txBody>
      </p:sp>
      <p:sp>
        <p:nvSpPr>
          <p:cNvPr id="10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5038724" y="4140313"/>
            <a:ext cx="1440000" cy="1800000"/>
          </a:xfrm>
          <a:prstGeom prst="roundRect">
            <a:avLst>
              <a:gd name="adj" fmla="val 4466"/>
            </a:avLst>
          </a:prstGeom>
        </p:spPr>
        <p:txBody>
          <a:bodyPr/>
          <a:lstStyle/>
          <a:p>
            <a:pPr lvl="0"/>
            <a:r>
              <a:rPr lang="en-US" noProof="0" dirty="0"/>
              <a:t>Click icon to add picture</a:t>
            </a:r>
            <a:endParaRPr lang="en-GB" noProof="0" dirty="0"/>
          </a:p>
        </p:txBody>
      </p:sp>
      <p:sp>
        <p:nvSpPr>
          <p:cNvPr id="10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310" y="3419950"/>
            <a:ext cx="1440000" cy="1260000"/>
          </a:xfrm>
          <a:prstGeom prst="roundRect">
            <a:avLst>
              <a:gd name="adj" fmla="val 5336"/>
            </a:avLst>
          </a:prstGeom>
        </p:spPr>
        <p:txBody>
          <a:bodyPr/>
          <a:lstStyle/>
          <a:p>
            <a:pPr lvl="0"/>
            <a:r>
              <a:rPr lang="en-US" noProof="0" dirty="0"/>
              <a:t>Click icon to add picture</a:t>
            </a:r>
            <a:endParaRPr lang="en-GB" noProof="0" dirty="0"/>
          </a:p>
        </p:txBody>
      </p:sp>
      <p:sp>
        <p:nvSpPr>
          <p:cNvPr id="10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6663765" y="4863353"/>
            <a:ext cx="1975545" cy="1068054"/>
          </a:xfrm>
          <a:prstGeom prst="roundRect">
            <a:avLst>
              <a:gd name="adj" fmla="val 5591"/>
            </a:avLst>
          </a:prstGeom>
        </p:spPr>
        <p:txBody>
          <a:bodyPr/>
          <a:lstStyle/>
          <a:p>
            <a:pPr lvl="0"/>
            <a:r>
              <a:rPr lang="en-US" noProof="0" dirty="0"/>
              <a:t>Click icon to add picture</a:t>
            </a:r>
            <a:endParaRPr lang="en-GB" noProof="0" dirty="0"/>
          </a:p>
        </p:txBody>
      </p:sp>
      <p:sp>
        <p:nvSpPr>
          <p:cNvPr id="103"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D9A64614-7B90-2844-BF62-27C15202A4B6}" type="datetime3">
              <a:rPr lang="en-GB" smtClean="0"/>
              <a:t>4 July, 2016</a:t>
            </a:fld>
            <a:endParaRPr lang="en-GB" dirty="0"/>
          </a:p>
        </p:txBody>
      </p:sp>
      <p:sp>
        <p:nvSpPr>
          <p:cNvPr id="10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693130809"/>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4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5" y="2160587"/>
            <a:ext cx="2881087" cy="1800226"/>
          </a:xfrm>
          <a:prstGeom prst="roundRect">
            <a:avLst>
              <a:gd name="adj" fmla="val 5400"/>
            </a:avLst>
          </a:prstGeom>
        </p:spPr>
        <p:txBody>
          <a:bodyPr/>
          <a:lstStyle/>
          <a:p>
            <a:pPr lvl="0"/>
            <a:r>
              <a:rPr lang="en-US" noProof="0" dirty="0"/>
              <a:t>Click icon to add picture</a:t>
            </a:r>
            <a:endParaRPr lang="en-GB" noProof="0" dirty="0"/>
          </a:p>
        </p:txBody>
      </p: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3956773" y="2160587"/>
            <a:ext cx="2521812" cy="1808483"/>
          </a:xfrm>
          <a:prstGeom prst="roundRect">
            <a:avLst>
              <a:gd name="adj" fmla="val 4197"/>
            </a:avLst>
          </a:prstGeom>
        </p:spPr>
        <p:txBody>
          <a:bodyPr/>
          <a:lstStyle/>
          <a:p>
            <a:pPr lvl="0"/>
            <a:r>
              <a:rPr lang="en-US" noProof="0" dirty="0"/>
              <a:t>Click icon to add picture</a:t>
            </a:r>
            <a:endParaRPr lang="en-GB" noProof="0" dirty="0"/>
          </a:p>
        </p:txBody>
      </p:sp>
      <p:sp>
        <p:nvSpPr>
          <p:cNvPr id="10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2878136" y="4319588"/>
            <a:ext cx="3600588" cy="1800411"/>
          </a:xfrm>
          <a:prstGeom prst="roundRect">
            <a:avLst>
              <a:gd name="adj" fmla="val 4986"/>
            </a:avLst>
          </a:prstGeom>
        </p:spPr>
        <p:txBody>
          <a:bodyPr/>
          <a:lstStyle/>
          <a:p>
            <a:pPr lvl="0"/>
            <a:r>
              <a:rPr lang="en-US" noProof="0" dirty="0"/>
              <a:t>Click icon to add picture</a:t>
            </a:r>
            <a:endParaRPr lang="en-GB" noProof="0" dirty="0"/>
          </a:p>
        </p:txBody>
      </p:sp>
      <p:sp>
        <p:nvSpPr>
          <p:cNvPr id="10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20725" y="4319588"/>
            <a:ext cx="1797048" cy="1800412"/>
          </a:xfrm>
          <a:prstGeom prst="roundRect">
            <a:avLst>
              <a:gd name="adj" fmla="val 6218"/>
            </a:avLst>
          </a:prstGeom>
        </p:spPr>
        <p:txBody>
          <a:bodyPr/>
          <a:lstStyle/>
          <a:p>
            <a:pPr lvl="0"/>
            <a:r>
              <a:rPr lang="en-US" noProof="0" dirty="0"/>
              <a:t>Click icon to add picture</a:t>
            </a:r>
            <a:endParaRPr lang="en-GB" noProof="0" dirty="0"/>
          </a:p>
        </p:txBody>
      </p:sp>
      <p:sp>
        <p:nvSpPr>
          <p:cNvPr id="10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6838948" y="2160588"/>
            <a:ext cx="1800620" cy="3959411"/>
          </a:xfrm>
          <a:prstGeom prst="roundRect">
            <a:avLst>
              <a:gd name="adj" fmla="val 3743"/>
            </a:avLst>
          </a:prstGeom>
        </p:spPr>
        <p:txBody>
          <a:bodyPr/>
          <a:lstStyle/>
          <a:p>
            <a:pPr lvl="0"/>
            <a:r>
              <a:rPr lang="en-US" noProof="0" dirty="0"/>
              <a:t>Click icon to add picture</a:t>
            </a:r>
            <a:endParaRPr lang="en-GB" noProof="0" dirty="0"/>
          </a:p>
        </p:txBody>
      </p:sp>
      <p:sp>
        <p:nvSpPr>
          <p:cNvPr id="103"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D9326FB-DCCB-FC47-93A9-9DEA7DB23AC9}" type="datetime3">
              <a:rPr lang="en-GB" smtClean="0"/>
              <a:t>4 July, 2016</a:t>
            </a:fld>
            <a:endParaRPr lang="en-GB" dirty="0"/>
          </a:p>
        </p:txBody>
      </p:sp>
      <p:sp>
        <p:nvSpPr>
          <p:cNvPr id="10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318553421"/>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6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8634" y="215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17773" y="431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2879724" y="215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2878135" y="431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5036738" y="215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1"/>
          </p:nvPr>
        </p:nvSpPr>
        <p:spPr>
          <a:xfrm>
            <a:off x="5038723" y="431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04E479E0-1E06-DE4C-83BA-C65FC6EB3C8D}" type="datetime3">
              <a:rPr lang="en-GB" smtClean="0"/>
              <a:t>4 July, 2016</a:t>
            </a:fld>
            <a:endParaRPr lang="en-GB" dirty="0"/>
          </a:p>
        </p:txBody>
      </p:sp>
      <p:sp>
        <p:nvSpPr>
          <p:cNvPr id="104"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160376203"/>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5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4" y="2160587"/>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18635" y="3600449"/>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2158498" y="2160588"/>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2146857" y="3600450"/>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7"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8635" y="5040499"/>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146857" y="5040313"/>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3600950" y="2160588"/>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1"/>
          </p:nvPr>
        </p:nvSpPr>
        <p:spPr>
          <a:xfrm>
            <a:off x="3598861" y="3600450"/>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2"/>
          </p:nvPr>
        </p:nvSpPr>
        <p:spPr>
          <a:xfrm>
            <a:off x="5038724" y="2160589"/>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3"/>
          </p:nvPr>
        </p:nvSpPr>
        <p:spPr>
          <a:xfrm>
            <a:off x="5027083" y="3600451"/>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4"/>
          </p:nvPr>
        </p:nvSpPr>
        <p:spPr>
          <a:xfrm>
            <a:off x="3598861" y="5040500"/>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5"/>
          </p:nvPr>
        </p:nvSpPr>
        <p:spPr>
          <a:xfrm>
            <a:off x="5027083" y="5040314"/>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6"/>
          </p:nvPr>
        </p:nvSpPr>
        <p:spPr>
          <a:xfrm>
            <a:off x="6482262" y="2160586"/>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7"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7"/>
          </p:nvPr>
        </p:nvSpPr>
        <p:spPr>
          <a:xfrm>
            <a:off x="6480173" y="3600448"/>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2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30"/>
          </p:nvPr>
        </p:nvSpPr>
        <p:spPr>
          <a:xfrm>
            <a:off x="6480173" y="5040498"/>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2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2B7358CC-5F0F-DE45-B162-F1F79492E334}" type="datetime3">
              <a:rPr lang="en-GB" smtClean="0"/>
              <a:t>4 July, 2016</a:t>
            </a:fld>
            <a:endParaRPr lang="en-GB" dirty="0"/>
          </a:p>
        </p:txBody>
      </p:sp>
      <p:sp>
        <p:nvSpPr>
          <p:cNvPr id="12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1559767123"/>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9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4" y="2160587"/>
            <a:ext cx="2517774"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18634" y="3600449"/>
            <a:ext cx="2520531" cy="2519366"/>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3600949" y="2160588"/>
            <a:ext cx="2520527" cy="2519362"/>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4"/>
          </p:nvPr>
        </p:nvSpPr>
        <p:spPr>
          <a:xfrm>
            <a:off x="3598860" y="5040500"/>
            <a:ext cx="2519363"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6"/>
          </p:nvPr>
        </p:nvSpPr>
        <p:spPr>
          <a:xfrm>
            <a:off x="6482262" y="2160586"/>
            <a:ext cx="2157306" cy="3959415"/>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2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2B7358CC-5F0F-DE45-B162-F1F79492E334}" type="datetime3">
              <a:rPr lang="en-GB" smtClean="0"/>
              <a:t>4 July, 2016</a:t>
            </a:fld>
            <a:endParaRPr lang="en-GB" dirty="0"/>
          </a:p>
        </p:txBody>
      </p:sp>
      <p:sp>
        <p:nvSpPr>
          <p:cNvPr id="12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523664267"/>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1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GB"/>
              <a:t>Click to edit Master title style</a:t>
            </a:r>
            <a:endParaRPr lang="en-GB" dirty="0"/>
          </a:p>
        </p:txBody>
      </p:sp>
      <p:sp>
        <p:nvSpPr>
          <p:cNvPr id="16" name="Text Placeholder 6" descr="First level - paragraph text&#10;Second level - bullet 1&#10;Third level - bullet 2&#10;&#10;No more than 100 words per slide" title="Main text copy"/>
          <p:cNvSpPr>
            <a:spLocks noGrp="1"/>
          </p:cNvSpPr>
          <p:nvPr>
            <p:ph type="body" sz="quarter" idx="13"/>
          </p:nvPr>
        </p:nvSpPr>
        <p:spPr>
          <a:xfrm>
            <a:off x="2517773" y="2160588"/>
            <a:ext cx="5761796" cy="3239412"/>
          </a:xfrm>
        </p:spPr>
        <p:txBody>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t>4 July, 2016</a:t>
            </a:fld>
            <a:endParaRPr lang="en-GB" dirty="0"/>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9135" y="2160586"/>
            <a:ext cx="1439864" cy="3779411"/>
          </a:xfrm>
          <a:prstGeom prst="roundRect">
            <a:avLst>
              <a:gd name="adj" fmla="val 10455"/>
            </a:avLst>
          </a:prstGeom>
        </p:spPr>
        <p:txBody>
          <a:bodyPr>
            <a:normAutofit/>
          </a:bodyPr>
          <a:lstStyle>
            <a:lvl1pPr>
              <a:defRPr sz="1200"/>
            </a:lvl1pPr>
          </a:lstStyle>
          <a:p>
            <a:pPr lvl="0"/>
            <a:r>
              <a:rPr lang="en-US" noProof="0" dirty="0"/>
              <a:t>Click icon to add picture</a:t>
            </a:r>
            <a:endParaRPr lang="en-GB" noProof="0" dirty="0"/>
          </a:p>
        </p:txBody>
      </p:sp>
      <p:sp>
        <p:nvSpPr>
          <p:cNvPr id="60" name="Text Placeholder 6" descr="First level - paragraph text&#10;Second level - bullet 1&#10;Third level - bullet 2&#10;&#10;No more than 100 words per slide" title="Main text copy"/>
          <p:cNvSpPr>
            <a:spLocks noGrp="1"/>
          </p:cNvSpPr>
          <p:nvPr>
            <p:ph type="body" sz="quarter" idx="15"/>
          </p:nvPr>
        </p:nvSpPr>
        <p:spPr>
          <a:xfrm>
            <a:off x="2517772" y="5399999"/>
            <a:ext cx="5761796" cy="530821"/>
          </a:xfrm>
        </p:spPr>
        <p:txBody>
          <a:bodyPr anchor="b">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1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694956076"/>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2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GB"/>
              <a:t>Click to edit Master title style</a:t>
            </a:r>
            <a:endParaRPr lang="en-GB" dirty="0"/>
          </a:p>
        </p:txBody>
      </p:sp>
      <p:sp>
        <p:nvSpPr>
          <p:cNvPr id="16" name="Text Placeholder 6" descr="First level - paragraph text&#10;Second level - bullet 1&#10;Third level - bullet 2&#10;&#10;No more than 100 words per slide" title="Main text copy"/>
          <p:cNvSpPr>
            <a:spLocks noGrp="1"/>
          </p:cNvSpPr>
          <p:nvPr>
            <p:ph type="body" sz="quarter" idx="13"/>
          </p:nvPr>
        </p:nvSpPr>
        <p:spPr>
          <a:xfrm>
            <a:off x="719135" y="2160588"/>
            <a:ext cx="6119814" cy="3239412"/>
          </a:xfrm>
        </p:spPr>
        <p:txBody>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t>4 July, 2016</a:t>
            </a:fld>
            <a:endParaRPr lang="en-GB" dirty="0"/>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0104" y="2160588"/>
            <a:ext cx="1439864" cy="3779411"/>
          </a:xfrm>
          <a:prstGeom prst="roundRect">
            <a:avLst>
              <a:gd name="adj" fmla="val 10455"/>
            </a:avLst>
          </a:prstGeom>
        </p:spPr>
        <p:txBody>
          <a:bodyPr>
            <a:normAutofit/>
          </a:bodyPr>
          <a:lstStyle>
            <a:lvl1pPr>
              <a:defRPr sz="1200"/>
            </a:lvl1pPr>
          </a:lstStyle>
          <a:p>
            <a:pPr lvl="0"/>
            <a:r>
              <a:rPr lang="en-US" noProof="0" dirty="0"/>
              <a:t>Click icon to add picture</a:t>
            </a:r>
            <a:endParaRPr lang="en-GB" noProof="0" dirty="0"/>
          </a:p>
        </p:txBody>
      </p:sp>
      <p:sp>
        <p:nvSpPr>
          <p:cNvPr id="60" name="Text Placeholder 6" descr="First level - paragraph text&#10;Second level - bullet 1&#10;Third level - bullet 2&#10;&#10;No more than 100 words per slide" title="Main text copy"/>
          <p:cNvSpPr>
            <a:spLocks noGrp="1"/>
          </p:cNvSpPr>
          <p:nvPr>
            <p:ph type="body" sz="quarter" idx="15"/>
          </p:nvPr>
        </p:nvSpPr>
        <p:spPr>
          <a:xfrm>
            <a:off x="720724" y="5409178"/>
            <a:ext cx="6118223" cy="530821"/>
          </a:xfrm>
        </p:spPr>
        <p:txBody>
          <a:bodyPr anchor="b">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1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10858297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art + chart - with titles">
    <p:spTree>
      <p:nvGrpSpPr>
        <p:cNvPr id="1" name=""/>
        <p:cNvGrpSpPr/>
        <p:nvPr/>
      </p:nvGrpSpPr>
      <p:grpSpPr>
        <a:xfrm>
          <a:off x="0" y="0"/>
          <a:ext cx="0" cy="0"/>
          <a:chOff x="0" y="0"/>
          <a:chExt cx="0" cy="0"/>
        </a:xfrm>
      </p:grpSpPr>
      <p:sp>
        <p:nvSpPr>
          <p:cNvPr id="5" name="Round Same Side Corner Rectangle 4"/>
          <p:cNvSpPr/>
          <p:nvPr userDrawn="1"/>
        </p:nvSpPr>
        <p:spPr>
          <a:xfrm>
            <a:off x="720725" y="2168445"/>
            <a:ext cx="3598861" cy="4292680"/>
          </a:xfrm>
          <a:prstGeom prst="round2SameRect">
            <a:avLst>
              <a:gd name="adj1" fmla="val 2774"/>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t>4 July, 2016</a:t>
            </a:fld>
            <a:endParaRPr lang="en-GB" dirty="0"/>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04" name="Round Same Side Corner Rectangle 103"/>
          <p:cNvSpPr/>
          <p:nvPr userDrawn="1"/>
        </p:nvSpPr>
        <p:spPr>
          <a:xfrm>
            <a:off x="4819650" y="2168525"/>
            <a:ext cx="3605213" cy="4291712"/>
          </a:xfrm>
          <a:prstGeom prst="round2SameRect">
            <a:avLst>
              <a:gd name="adj1" fmla="val 2774"/>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4" name="Text Placeholder 3"/>
          <p:cNvSpPr>
            <a:spLocks noGrp="1"/>
          </p:cNvSpPr>
          <p:nvPr>
            <p:ph type="body" sz="quarter" idx="20" hasCustomPrompt="1"/>
          </p:nvPr>
        </p:nvSpPr>
        <p:spPr>
          <a:xfrm>
            <a:off x="708025" y="1446213"/>
            <a:ext cx="7716838" cy="723900"/>
          </a:xfrm>
        </p:spPr>
        <p:txBody>
          <a:bodyPr/>
          <a:lstStyle>
            <a:lvl1pPr>
              <a:defRPr/>
            </a:lvl1pPr>
          </a:lstStyle>
          <a:p>
            <a:pPr lvl="0"/>
            <a:r>
              <a:rPr lang="en-US" dirty="0"/>
              <a:t>Short intro text</a:t>
            </a:r>
          </a:p>
        </p:txBody>
      </p:sp>
      <p:sp>
        <p:nvSpPr>
          <p:cNvPr id="7" name="Text Placeholder 6"/>
          <p:cNvSpPr>
            <a:spLocks noGrp="1"/>
          </p:cNvSpPr>
          <p:nvPr>
            <p:ph type="body" sz="quarter" idx="21" hasCustomPrompt="1"/>
          </p:nvPr>
        </p:nvSpPr>
        <p:spPr>
          <a:xfrm>
            <a:off x="850900" y="2271939"/>
            <a:ext cx="3111500" cy="244475"/>
          </a:xfrm>
        </p:spPr>
        <p:txBody>
          <a:bodyPr/>
          <a:lstStyle>
            <a:lvl1pPr>
              <a:defRPr sz="1600" baseline="0">
                <a:latin typeface="Franklin Gothic Medium" panose="020B0603020102020204" pitchFamily="34" charset="0"/>
              </a:defRPr>
            </a:lvl1pPr>
          </a:lstStyle>
          <a:p>
            <a:pPr lvl="0"/>
            <a:r>
              <a:rPr lang="en-US" dirty="0"/>
              <a:t>Chart title</a:t>
            </a:r>
          </a:p>
        </p:txBody>
      </p:sp>
      <p:sp>
        <p:nvSpPr>
          <p:cNvPr id="18" name="Text Placeholder 6"/>
          <p:cNvSpPr>
            <a:spLocks noGrp="1"/>
          </p:cNvSpPr>
          <p:nvPr>
            <p:ph type="body" sz="quarter" idx="22" hasCustomPrompt="1"/>
          </p:nvPr>
        </p:nvSpPr>
        <p:spPr>
          <a:xfrm>
            <a:off x="5073649" y="2246539"/>
            <a:ext cx="3111500" cy="269875"/>
          </a:xfrm>
        </p:spPr>
        <p:txBody>
          <a:bodyPr/>
          <a:lstStyle>
            <a:lvl1pPr>
              <a:defRPr sz="1600" baseline="0">
                <a:latin typeface="Franklin Gothic Medium" panose="020B0603020102020204" pitchFamily="34" charset="0"/>
              </a:defRPr>
            </a:lvl1pPr>
          </a:lstStyle>
          <a:p>
            <a:pPr lvl="0"/>
            <a:r>
              <a:rPr lang="en-US" dirty="0"/>
              <a:t>Chart title</a:t>
            </a:r>
          </a:p>
        </p:txBody>
      </p:sp>
      <p:sp>
        <p:nvSpPr>
          <p:cNvPr id="9" name="Content Placeholder 8"/>
          <p:cNvSpPr>
            <a:spLocks noGrp="1"/>
          </p:cNvSpPr>
          <p:nvPr>
            <p:ph sz="quarter" idx="23"/>
          </p:nvPr>
        </p:nvSpPr>
        <p:spPr>
          <a:xfrm>
            <a:off x="720725" y="2642488"/>
            <a:ext cx="3603625" cy="3818637"/>
          </a:xfrm>
        </p:spPr>
        <p:txBody>
          <a:bodyPr/>
          <a:lstStyle>
            <a:lvl1pPr>
              <a:defRPr sz="1600"/>
            </a:lvl1pPr>
          </a:lstStyle>
          <a:p>
            <a:pPr lvl="0"/>
            <a:r>
              <a:rPr lang="en-US"/>
              <a:t>Edit Master text styles</a:t>
            </a:r>
          </a:p>
        </p:txBody>
      </p:sp>
      <p:sp>
        <p:nvSpPr>
          <p:cNvPr id="21" name="Content Placeholder 8"/>
          <p:cNvSpPr>
            <a:spLocks noGrp="1"/>
          </p:cNvSpPr>
          <p:nvPr>
            <p:ph sz="quarter" idx="24"/>
          </p:nvPr>
        </p:nvSpPr>
        <p:spPr>
          <a:xfrm>
            <a:off x="4822825" y="2641600"/>
            <a:ext cx="3603625" cy="3818637"/>
          </a:xfrm>
        </p:spPr>
        <p:txBody>
          <a:bodyPr/>
          <a:lstStyle>
            <a:lvl1pPr>
              <a:defRPr sz="1600"/>
            </a:lvl1pPr>
          </a:lstStyle>
          <a:p>
            <a:pPr lvl="0"/>
            <a:r>
              <a:rPr lang="en-US"/>
              <a:t>Edit Master text styles</a:t>
            </a:r>
          </a:p>
        </p:txBody>
      </p:sp>
    </p:spTree>
    <p:extLst>
      <p:ext uri="{BB962C8B-B14F-4D97-AF65-F5344CB8AC3E}">
        <p14:creationId xmlns:p14="http://schemas.microsoft.com/office/powerpoint/2010/main" val="2627946920"/>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2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4" y="2160588"/>
            <a:ext cx="3600844" cy="395941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6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4 July, 2016</a:t>
            </a:fld>
            <a:endParaRPr lang="en-GB" dirty="0"/>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136" y="2160588"/>
            <a:ext cx="3959225" cy="3240274"/>
          </a:xfrm>
          <a:prstGeom prst="roundRect">
            <a:avLst>
              <a:gd name="adj" fmla="val 3484"/>
            </a:avLst>
          </a:prstGeom>
        </p:spPr>
        <p:txBody>
          <a:bodyPr/>
          <a:lstStyle/>
          <a:p>
            <a:pPr lvl="0"/>
            <a:r>
              <a:rPr lang="en-US" noProof="0" dirty="0"/>
              <a:t>Click icon to add picture</a:t>
            </a:r>
            <a:endParaRPr lang="en-GB" noProof="0" dirty="0"/>
          </a:p>
        </p:txBody>
      </p:sp>
      <p:sp>
        <p:nvSpPr>
          <p:cNvPr id="62" name="Text Placeholder 6"/>
          <p:cNvSpPr>
            <a:spLocks noGrp="1"/>
          </p:cNvSpPr>
          <p:nvPr>
            <p:ph type="body" sz="quarter" idx="13"/>
          </p:nvPr>
        </p:nvSpPr>
        <p:spPr>
          <a:xfrm>
            <a:off x="719136" y="5760000"/>
            <a:ext cx="3959224"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5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227781685"/>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3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4" y="2160588"/>
            <a:ext cx="3600844"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4 July, 2016</a:t>
            </a:fld>
            <a:endParaRPr lang="en-GB" dirty="0"/>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8434" cy="1439862"/>
          </a:xfrm>
          <a:prstGeom prst="roundRect">
            <a:avLst>
              <a:gd name="adj" fmla="val 5286"/>
            </a:avLst>
          </a:prstGeom>
        </p:spPr>
        <p:txBody>
          <a:bodyPr/>
          <a:lstStyle/>
          <a:p>
            <a:pPr lvl="0"/>
            <a:r>
              <a:rPr lang="en-US" noProof="0" dirty="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6" y="3960813"/>
            <a:ext cx="3958433" cy="1440050"/>
          </a:xfrm>
          <a:prstGeom prst="roundRect">
            <a:avLst>
              <a:gd name="adj" fmla="val 5286"/>
            </a:avLst>
          </a:prstGeom>
        </p:spPr>
        <p:txBody>
          <a:bodyPr/>
          <a:lstStyle/>
          <a:p>
            <a:pPr lvl="0"/>
            <a:r>
              <a:rPr lang="en-US" noProof="0" dirty="0"/>
              <a:t>Click icon to add picture</a:t>
            </a:r>
            <a:endParaRPr lang="en-GB" noProof="0" dirty="0"/>
          </a:p>
        </p:txBody>
      </p:sp>
      <p:sp>
        <p:nvSpPr>
          <p:cNvPr id="61" name="Text Placeholder 6"/>
          <p:cNvSpPr>
            <a:spLocks noGrp="1"/>
          </p:cNvSpPr>
          <p:nvPr>
            <p:ph type="body" sz="quarter" idx="13"/>
          </p:nvPr>
        </p:nvSpPr>
        <p:spPr>
          <a:xfrm>
            <a:off x="719136" y="5760000"/>
            <a:ext cx="3959225"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430770233"/>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1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4 July, 2016</a:t>
            </a:fld>
            <a:endParaRPr lang="en-GB" dirty="0"/>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6054" cy="719137"/>
          </a:xfrm>
          <a:prstGeom prst="roundRect">
            <a:avLst>
              <a:gd name="adj" fmla="val 5286"/>
            </a:avLst>
          </a:prstGeom>
        </p:spPr>
        <p:txBody>
          <a:bodyPr/>
          <a:lstStyle/>
          <a:p>
            <a:pPr lvl="0"/>
            <a:r>
              <a:rPr lang="en-US" noProof="0" dirty="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1797847" cy="2159212"/>
          </a:xfrm>
          <a:prstGeom prst="roundRect">
            <a:avLst>
              <a:gd name="adj" fmla="val 5286"/>
            </a:avLst>
          </a:prstGeom>
        </p:spPr>
        <p:txBody>
          <a:bodyPr/>
          <a:lstStyle/>
          <a:p>
            <a:pPr lvl="0"/>
            <a:r>
              <a:rPr lang="en-US" noProof="0" dirty="0"/>
              <a:t>Click icon to add picture</a:t>
            </a:r>
            <a:endParaRPr lang="en-GB" noProof="0" dirty="0"/>
          </a:p>
        </p:txBody>
      </p:sp>
      <p:sp>
        <p:nvSpPr>
          <p:cNvPr id="61" name="Text Placeholder 6"/>
          <p:cNvSpPr>
            <a:spLocks noGrp="1"/>
          </p:cNvSpPr>
          <p:nvPr>
            <p:ph type="body" sz="quarter" idx="13"/>
          </p:nvPr>
        </p:nvSpPr>
        <p:spPr>
          <a:xfrm>
            <a:off x="719136" y="5760000"/>
            <a:ext cx="3956845"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878135" y="3240788"/>
            <a:ext cx="1797846" cy="2159212"/>
          </a:xfrm>
          <a:prstGeom prst="roundRect">
            <a:avLst>
              <a:gd name="adj" fmla="val 5286"/>
            </a:avLst>
          </a:prstGeom>
        </p:spPr>
        <p:txBody>
          <a:bodyPr/>
          <a:lstStyle/>
          <a:p>
            <a:pPr lvl="0"/>
            <a:r>
              <a:rPr lang="en-US" noProof="0" dirty="0"/>
              <a:t>Click icon to add picture</a:t>
            </a:r>
            <a:endParaRPr lang="en-GB" noProof="0" dirty="0"/>
          </a:p>
        </p:txBody>
      </p:sp>
      <p:sp>
        <p:nvSpPr>
          <p:cNvPr id="6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756872607"/>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5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4 July, 2016</a:t>
            </a:fld>
            <a:endParaRPr lang="en-GB" dirty="0"/>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6054" cy="719137"/>
          </a:xfrm>
          <a:prstGeom prst="roundRect">
            <a:avLst>
              <a:gd name="adj" fmla="val 15436"/>
            </a:avLst>
          </a:prstGeom>
        </p:spPr>
        <p:txBody>
          <a:bodyPr/>
          <a:lstStyle/>
          <a:p>
            <a:pPr lvl="0"/>
            <a:r>
              <a:rPr lang="en-US" noProof="0" dirty="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3956054" cy="2159212"/>
          </a:xfrm>
          <a:prstGeom prst="roundRect">
            <a:avLst>
              <a:gd name="adj" fmla="val 5286"/>
            </a:avLst>
          </a:prstGeom>
        </p:spPr>
        <p:txBody>
          <a:bodyPr/>
          <a:lstStyle/>
          <a:p>
            <a:pPr lvl="0"/>
            <a:r>
              <a:rPr lang="en-US" noProof="0" dirty="0"/>
              <a:t>Click icon to add picture</a:t>
            </a:r>
            <a:endParaRPr lang="en-GB" noProof="0" dirty="0"/>
          </a:p>
        </p:txBody>
      </p:sp>
      <p:sp>
        <p:nvSpPr>
          <p:cNvPr id="61" name="Text Placeholder 6"/>
          <p:cNvSpPr>
            <a:spLocks noGrp="1"/>
          </p:cNvSpPr>
          <p:nvPr>
            <p:ph type="body" sz="quarter" idx="13"/>
          </p:nvPr>
        </p:nvSpPr>
        <p:spPr>
          <a:xfrm>
            <a:off x="719136" y="5760000"/>
            <a:ext cx="3956845"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2574599299"/>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4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4 July, 2016</a:t>
            </a:fld>
            <a:endParaRPr lang="en-GB" dirty="0"/>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8433" cy="719137"/>
          </a:xfrm>
          <a:prstGeom prst="roundRect">
            <a:avLst>
              <a:gd name="adj" fmla="val 10361"/>
            </a:avLst>
          </a:prstGeom>
        </p:spPr>
        <p:txBody>
          <a:bodyPr>
            <a:normAutofit/>
          </a:bodyPr>
          <a:lstStyle>
            <a:lvl1pPr>
              <a:defRPr sz="1200"/>
            </a:lvl1pPr>
          </a:lstStyle>
          <a:p>
            <a:pPr lvl="0"/>
            <a:r>
              <a:rPr lang="en-US" noProof="0" dirty="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1797847" cy="1078800"/>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1" name="Text Placeholder 6"/>
          <p:cNvSpPr>
            <a:spLocks noGrp="1"/>
          </p:cNvSpPr>
          <p:nvPr>
            <p:ph type="body" sz="quarter" idx="13"/>
          </p:nvPr>
        </p:nvSpPr>
        <p:spPr>
          <a:xfrm>
            <a:off x="719136" y="5760000"/>
            <a:ext cx="3959224"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878136" y="3240788"/>
            <a:ext cx="1800224" cy="1078800"/>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719927" y="4680838"/>
            <a:ext cx="3958433" cy="719162"/>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4283966015"/>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6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4 July, 2016</a:t>
            </a:fld>
            <a:endParaRPr lang="en-GB" dirty="0"/>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8433" cy="719137"/>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1797847" cy="1078800"/>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1" name="Text Placeholder 6"/>
          <p:cNvSpPr>
            <a:spLocks noGrp="1"/>
          </p:cNvSpPr>
          <p:nvPr>
            <p:ph type="body" sz="quarter" idx="13"/>
          </p:nvPr>
        </p:nvSpPr>
        <p:spPr>
          <a:xfrm>
            <a:off x="719136" y="5760000"/>
            <a:ext cx="3959224"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878136" y="3240788"/>
            <a:ext cx="1800224" cy="720025"/>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719928" y="4679950"/>
            <a:ext cx="1797846" cy="720050"/>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1"/>
          </p:nvPr>
        </p:nvSpPr>
        <p:spPr>
          <a:xfrm>
            <a:off x="2878135" y="4319588"/>
            <a:ext cx="1797846" cy="1080750"/>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4"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698144523"/>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3_Single column layout">
    <p:spTree>
      <p:nvGrpSpPr>
        <p:cNvPr id="1" name=""/>
        <p:cNvGrpSpPr/>
        <p:nvPr/>
      </p:nvGrpSpPr>
      <p:grpSpPr>
        <a:xfrm>
          <a:off x="0" y="0"/>
          <a:ext cx="0" cy="0"/>
          <a:chOff x="0" y="0"/>
          <a:chExt cx="0" cy="0"/>
        </a:xfrm>
      </p:grpSpPr>
      <p:sp>
        <p:nvSpPr>
          <p:cNvPr id="3" name="Rectangle 2"/>
          <p:cNvSpPr/>
          <p:nvPr userDrawn="1"/>
        </p:nvSpPr>
        <p:spPr>
          <a:xfrm>
            <a:off x="0" y="1079999"/>
            <a:ext cx="9144000" cy="5400001"/>
          </a:xfrm>
          <a:prstGeom prst="rect">
            <a:avLst/>
          </a:prstGeom>
          <a:solidFill>
            <a:srgbClr val="02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latin typeface="Franklin Gothic Book"/>
            </a:endParaRPr>
          </a:p>
        </p:txBody>
      </p:sp>
      <p:sp>
        <p:nvSpPr>
          <p:cNvPr id="2" name="Title 1" descr="Ideally your title should fit on one line." title="Slide title"/>
          <p:cNvSpPr>
            <a:spLocks noGrp="1"/>
          </p:cNvSpPr>
          <p:nvPr>
            <p:ph type="title" hasCustomPrompt="1"/>
          </p:nvPr>
        </p:nvSpPr>
        <p:spPr>
          <a:xfrm>
            <a:off x="708025" y="-1"/>
            <a:ext cx="6348414" cy="1080000"/>
          </a:xfrm>
        </p:spPr>
        <p:txBody>
          <a:bodyPr/>
          <a:lstStyle/>
          <a:p>
            <a:r>
              <a:rPr lang="en-US" dirty="0"/>
              <a:t>Media</a:t>
            </a:r>
            <a:endParaRPr lang="en-GB" dirty="0"/>
          </a:p>
        </p:txBody>
      </p:sp>
      <p:sp>
        <p:nvSpPr>
          <p:cNvPr id="97"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F3BA13B-2A56-B54D-AFFB-21233951D47B}" type="datetime3">
              <a:rPr lang="en-GB" smtClean="0"/>
              <a:t>4 July, 2016</a:t>
            </a:fld>
            <a:endParaRPr lang="en-GB" dirty="0"/>
          </a:p>
        </p:txBody>
      </p:sp>
      <p:sp>
        <p:nvSpPr>
          <p:cNvPr id="98"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2927931316"/>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p:cSld name="50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4 July, 2016</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latin typeface="Franklin Gothic Book"/>
              </a:rPr>
              <a:t>Layouts</a:t>
            </a:r>
            <a:r>
              <a:rPr lang="en-US" sz="7000" baseline="0" dirty="0">
                <a:latin typeface="Franklin Gothic Book"/>
              </a:rPr>
              <a:t> for </a:t>
            </a:r>
            <a:br>
              <a:rPr lang="en-US" sz="7000" baseline="0" dirty="0">
                <a:latin typeface="Franklin Gothic Book"/>
              </a:rPr>
            </a:br>
            <a:r>
              <a:rPr lang="en-US" sz="7000" baseline="0" dirty="0">
                <a:latin typeface="Franklin Gothic Book"/>
              </a:rPr>
              <a:t>case studies</a:t>
            </a:r>
            <a:endParaRPr lang="en-US" sz="7000" dirty="0">
              <a:latin typeface="Franklin Gothic Book"/>
            </a:endParaRP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96355956"/>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4 July, 2016</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ound Same Side Corner Rectangle 5"/>
          <p:cNvSpPr/>
          <p:nvPr userDrawn="1"/>
        </p:nvSpPr>
        <p:spPr>
          <a:xfrm>
            <a:off x="358774" y="1411899"/>
            <a:ext cx="2879724" cy="5068102"/>
          </a:xfrm>
          <a:prstGeom prst="round2SameRect">
            <a:avLst>
              <a:gd name="adj1" fmla="val 507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3598861" y="1411899"/>
            <a:ext cx="4680706" cy="5058751"/>
          </a:xfrm>
          <a:prstGeom prst="round2SameRect">
            <a:avLst>
              <a:gd name="adj1" fmla="val 4426"/>
              <a:gd name="adj2" fmla="val 0"/>
            </a:avLst>
          </a:prstGeom>
        </p:spPr>
        <p:txBody>
          <a:bodyPr/>
          <a:lstStyle/>
          <a:p>
            <a:pPr lvl="0"/>
            <a:r>
              <a:rPr lang="en-US" noProof="0" dirty="0"/>
              <a:t>Click icon to add picture</a:t>
            </a:r>
            <a:endParaRPr lang="en-GB" noProof="0" dirty="0"/>
          </a:p>
        </p:txBody>
      </p:sp>
    </p:spTree>
    <p:extLst>
      <p:ext uri="{BB962C8B-B14F-4D97-AF65-F5344CB8AC3E}">
        <p14:creationId xmlns:p14="http://schemas.microsoft.com/office/powerpoint/2010/main" val="1295706261"/>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4 July, 2016</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13" name="Text Placeholder 6"/>
          <p:cNvSpPr>
            <a:spLocks noGrp="1"/>
          </p:cNvSpPr>
          <p:nvPr>
            <p:ph type="body" sz="quarter" idx="13"/>
          </p:nvPr>
        </p:nvSpPr>
        <p:spPr>
          <a:xfrm>
            <a:off x="720726" y="2161445"/>
            <a:ext cx="3600000" cy="3238555"/>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4" name="Text Placeholder 6"/>
          <p:cNvSpPr>
            <a:spLocks noGrp="1"/>
          </p:cNvSpPr>
          <p:nvPr>
            <p:ph type="body" sz="quarter" idx="14"/>
          </p:nvPr>
        </p:nvSpPr>
        <p:spPr>
          <a:xfrm>
            <a:off x="4679567" y="2161445"/>
            <a:ext cx="3600002" cy="3238555"/>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Tree>
    <p:extLst>
      <p:ext uri="{BB962C8B-B14F-4D97-AF65-F5344CB8AC3E}">
        <p14:creationId xmlns:p14="http://schemas.microsoft.com/office/powerpoint/2010/main" val="774344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ingle chart">
    <p:spTree>
      <p:nvGrpSpPr>
        <p:cNvPr id="1" name=""/>
        <p:cNvGrpSpPr/>
        <p:nvPr/>
      </p:nvGrpSpPr>
      <p:grpSpPr>
        <a:xfrm>
          <a:off x="0" y="0"/>
          <a:ext cx="0" cy="0"/>
          <a:chOff x="0" y="0"/>
          <a:chExt cx="0" cy="0"/>
        </a:xfrm>
      </p:grpSpPr>
      <p:sp>
        <p:nvSpPr>
          <p:cNvPr id="4" name="Round Same Side Corner Rectangle 3"/>
          <p:cNvSpPr/>
          <p:nvPr userDrawn="1"/>
        </p:nvSpPr>
        <p:spPr>
          <a:xfrm>
            <a:off x="376238" y="1803401"/>
            <a:ext cx="8407400" cy="4657724"/>
          </a:xfrm>
          <a:prstGeom prst="round2SameRect">
            <a:avLst>
              <a:gd name="adj1" fmla="val 2789"/>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5" name="Content Placeholder 4"/>
          <p:cNvSpPr>
            <a:spLocks noGrp="1"/>
          </p:cNvSpPr>
          <p:nvPr>
            <p:ph sz="quarter" idx="10" hasCustomPrompt="1"/>
          </p:nvPr>
        </p:nvSpPr>
        <p:spPr>
          <a:xfrm>
            <a:off x="376238" y="1803401"/>
            <a:ext cx="8407400" cy="4657723"/>
          </a:xfrm>
        </p:spPr>
        <p:txBody>
          <a:bodyPr/>
          <a:lstStyle>
            <a:lvl1pPr>
              <a:defRPr baseline="0"/>
            </a:lvl1pPr>
          </a:lstStyle>
          <a:p>
            <a:pPr lvl="0"/>
            <a:r>
              <a:rPr lang="en-US" dirty="0"/>
              <a:t>Click icon to add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F7334817-FF7C-6948-966F-8ECFBE662A14}" type="datetime3">
              <a:rPr lang="en-GB" smtClean="0"/>
              <a:t>4 July, 2016</a:t>
            </a:fld>
            <a:endParaRPr lang="en-GB" dirty="0"/>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370932786"/>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4 July, 2016</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ound Same Side Corner Rectangle 5"/>
          <p:cNvSpPr/>
          <p:nvPr userDrawn="1"/>
        </p:nvSpPr>
        <p:spPr>
          <a:xfrm>
            <a:off x="358774" y="1411899"/>
            <a:ext cx="2879724" cy="5068102"/>
          </a:xfrm>
          <a:prstGeom prst="round2SameRect">
            <a:avLst>
              <a:gd name="adj1" fmla="val 507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3598861" y="1411899"/>
            <a:ext cx="4680706" cy="1111877"/>
          </a:xfrm>
          <a:prstGeom prst="roundRect">
            <a:avLst/>
          </a:prstGeom>
        </p:spPr>
        <p:txBody>
          <a:bodyPr/>
          <a:lstStyle/>
          <a:p>
            <a:pPr lvl="0"/>
            <a:r>
              <a:rPr lang="en-US" noProof="0" dirty="0"/>
              <a:t>Click icon to add picture</a:t>
            </a:r>
            <a:endParaRPr lang="en-GB" noProof="0" dirty="0"/>
          </a:p>
        </p:txBody>
      </p:sp>
      <p:sp>
        <p:nvSpPr>
          <p:cNvPr id="58" name="Text Placeholder 6"/>
          <p:cNvSpPr>
            <a:spLocks noGrp="1"/>
          </p:cNvSpPr>
          <p:nvPr>
            <p:ph type="body" sz="quarter" idx="15"/>
          </p:nvPr>
        </p:nvSpPr>
        <p:spPr>
          <a:xfrm>
            <a:off x="3598860" y="2879725"/>
            <a:ext cx="4680709" cy="3240275"/>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Tree>
    <p:extLst>
      <p:ext uri="{BB962C8B-B14F-4D97-AF65-F5344CB8AC3E}">
        <p14:creationId xmlns:p14="http://schemas.microsoft.com/office/powerpoint/2010/main" val="2386408025"/>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4 July, 2016</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ound Same Side Corner Rectangle 5"/>
          <p:cNvSpPr/>
          <p:nvPr userDrawn="1"/>
        </p:nvSpPr>
        <p:spPr>
          <a:xfrm>
            <a:off x="358774" y="1439863"/>
            <a:ext cx="2879724" cy="5040138"/>
          </a:xfrm>
          <a:prstGeom prst="round2SameRect">
            <a:avLst>
              <a:gd name="adj1" fmla="val 507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3598860" y="5400000"/>
            <a:ext cx="4717259" cy="1080000"/>
          </a:xfrm>
          <a:prstGeom prst="round2SameRect">
            <a:avLst/>
          </a:prstGeom>
        </p:spPr>
        <p:txBody>
          <a:bodyPr/>
          <a:lstStyle/>
          <a:p>
            <a:pPr lvl="0"/>
            <a:r>
              <a:rPr lang="en-US" noProof="0" dirty="0"/>
              <a:t>Click icon to add picture</a:t>
            </a:r>
            <a:endParaRPr lang="en-GB" noProof="0" dirty="0"/>
          </a:p>
        </p:txBody>
      </p:sp>
      <p:sp>
        <p:nvSpPr>
          <p:cNvPr id="58" name="Text Placeholder 6"/>
          <p:cNvSpPr>
            <a:spLocks noGrp="1"/>
          </p:cNvSpPr>
          <p:nvPr>
            <p:ph type="body" sz="quarter" idx="15"/>
          </p:nvPr>
        </p:nvSpPr>
        <p:spPr>
          <a:xfrm>
            <a:off x="3598861" y="1439863"/>
            <a:ext cx="2159000" cy="3600450"/>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9" name="Text Placeholder 6"/>
          <p:cNvSpPr>
            <a:spLocks noGrp="1"/>
          </p:cNvSpPr>
          <p:nvPr>
            <p:ph type="body" sz="quarter" idx="16"/>
          </p:nvPr>
        </p:nvSpPr>
        <p:spPr>
          <a:xfrm>
            <a:off x="6118224" y="1439863"/>
            <a:ext cx="2197896" cy="3600450"/>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Tree>
    <p:extLst>
      <p:ext uri="{BB962C8B-B14F-4D97-AF65-F5344CB8AC3E}">
        <p14:creationId xmlns:p14="http://schemas.microsoft.com/office/powerpoint/2010/main" val="1898741938"/>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10" name="Rectangle 9"/>
          <p:cNvSpPr/>
          <p:nvPr userDrawn="1"/>
        </p:nvSpPr>
        <p:spPr>
          <a:xfrm>
            <a:off x="0" y="1800224"/>
            <a:ext cx="9144001" cy="4679775"/>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4 July, 2016</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7" name="Oval 6"/>
          <p:cNvSpPr/>
          <p:nvPr userDrawn="1"/>
        </p:nvSpPr>
        <p:spPr>
          <a:xfrm>
            <a:off x="720725" y="2158844"/>
            <a:ext cx="1800225" cy="1800225"/>
          </a:xfrm>
          <a:prstGeom prst="ellipse">
            <a:avLst/>
          </a:prstGeom>
          <a:solidFill>
            <a:schemeClr val="bg1"/>
          </a:solidFill>
          <a:ln w="3175" cmpd="sng">
            <a:noFill/>
          </a:ln>
          <a:effectLst/>
        </p:spPr>
        <p:style>
          <a:lnRef idx="1">
            <a:schemeClr val="accent1"/>
          </a:lnRef>
          <a:fillRef idx="3">
            <a:schemeClr val="accent1"/>
          </a:fillRef>
          <a:effectRef idx="2">
            <a:schemeClr val="accent1"/>
          </a:effectRef>
          <a:fontRef idx="minor">
            <a:schemeClr val="lt1"/>
          </a:fontRef>
        </p:style>
        <p:txBody>
          <a:bodyPr lIns="36000" tIns="36000" rIns="36000" bIns="36000" rtlCol="0" anchor="t"/>
          <a:lstStyle/>
          <a:p>
            <a:pPr>
              <a:spcAft>
                <a:spcPts val="600"/>
              </a:spcAft>
            </a:pPr>
            <a:r>
              <a:rPr lang="en-GB" sz="1300" dirty="0">
                <a:latin typeface="Franklin Gothic Book"/>
                <a:cs typeface="Franklin Gothic Book"/>
              </a:rPr>
              <a:t>Project Summary</a:t>
            </a:r>
          </a:p>
        </p:txBody>
      </p:sp>
      <p:sp>
        <p:nvSpPr>
          <p:cNvPr id="8" name="Rounded Rectangle 7"/>
          <p:cNvSpPr/>
          <p:nvPr userDrawn="1"/>
        </p:nvSpPr>
        <p:spPr>
          <a:xfrm>
            <a:off x="720725" y="4319775"/>
            <a:ext cx="1800225" cy="1800225"/>
          </a:xfrm>
          <a:prstGeom prst="roundRect">
            <a:avLst>
              <a:gd name="adj" fmla="val 7738"/>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9" name="Round Same Side Corner Rectangle 8"/>
          <p:cNvSpPr/>
          <p:nvPr userDrawn="1"/>
        </p:nvSpPr>
        <p:spPr>
          <a:xfrm>
            <a:off x="5038724" y="2158844"/>
            <a:ext cx="3600845" cy="4311806"/>
          </a:xfrm>
          <a:prstGeom prst="round2SameRect">
            <a:avLst>
              <a:gd name="adj1" fmla="val 372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1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2878135" y="2160588"/>
            <a:ext cx="1800226" cy="4310062"/>
          </a:xfrm>
          <a:prstGeom prst="round2SameRect">
            <a:avLst>
              <a:gd name="adj1" fmla="val 10230"/>
              <a:gd name="adj2" fmla="val 0"/>
            </a:avLst>
          </a:prstGeom>
        </p:spPr>
        <p:txBody>
          <a:bodyPr/>
          <a:lstStyle/>
          <a:p>
            <a:pPr lvl="0"/>
            <a:r>
              <a:rPr lang="en-US" noProof="0" dirty="0"/>
              <a:t>Click icon to add picture</a:t>
            </a:r>
            <a:endParaRPr lang="en-GB" noProof="0" dirty="0"/>
          </a:p>
        </p:txBody>
      </p:sp>
    </p:spTree>
    <p:extLst>
      <p:ext uri="{BB962C8B-B14F-4D97-AF65-F5344CB8AC3E}">
        <p14:creationId xmlns:p14="http://schemas.microsoft.com/office/powerpoint/2010/main" val="2388587145"/>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10" name="Rectangle 9"/>
          <p:cNvSpPr/>
          <p:nvPr userDrawn="1"/>
        </p:nvSpPr>
        <p:spPr>
          <a:xfrm>
            <a:off x="0" y="1800225"/>
            <a:ext cx="9144001" cy="4679775"/>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1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5" y="4319588"/>
            <a:ext cx="3957636" cy="2151062"/>
          </a:xfrm>
          <a:prstGeom prst="round2SameRect">
            <a:avLst>
              <a:gd name="adj1" fmla="val 10230"/>
              <a:gd name="adj2" fmla="val 0"/>
            </a:avLst>
          </a:prstGeom>
        </p:spPr>
        <p:txBody>
          <a:bodyPr/>
          <a:lstStyle/>
          <a:p>
            <a:pPr lvl="0"/>
            <a:r>
              <a:rPr lang="en-US" noProof="0" dirty="0"/>
              <a:t>Click icon to add picture</a:t>
            </a:r>
            <a:endParaRPr lang="en-GB" noProof="0" dirty="0"/>
          </a:p>
        </p:txBody>
      </p:sp>
      <p:sp>
        <p:nvSpPr>
          <p:cNvPr id="2" name="Title 1"/>
          <p:cNvSpPr>
            <a:spLocks noGrp="1"/>
          </p:cNvSpPr>
          <p:nvPr>
            <p:ph type="title"/>
          </p:nvPr>
        </p:nvSpPr>
        <p:spPr/>
        <p:txBody>
          <a:bodyPr/>
          <a:lstStyle>
            <a:lvl1pPr>
              <a:defRPr>
                <a:latin typeface="Bodoni MT" panose="02070603080606020203" pitchFamily="18" charset="0"/>
              </a:defRPr>
            </a:lvl1pPr>
          </a:lstStyle>
          <a:p>
            <a:r>
              <a:rPr lang="en-GB" dirty="0"/>
              <a:t>Click to edit Master title style</a:t>
            </a:r>
            <a:endParaRPr lang="en-US" dirty="0"/>
          </a:p>
        </p:txBody>
      </p:sp>
      <p:sp>
        <p:nvSpPr>
          <p:cNvPr id="3" name="Date Placeholder 2"/>
          <p:cNvSpPr>
            <a:spLocks noGrp="1"/>
          </p:cNvSpPr>
          <p:nvPr>
            <p:ph type="dt" sz="half" idx="10"/>
          </p:nvPr>
        </p:nvSpPr>
        <p:spPr/>
        <p:txBody>
          <a:bodyPr/>
          <a:lstStyle/>
          <a:p>
            <a:fld id="{8B6E079F-0502-CC4C-9C8B-39554E94F19E}" type="datetime3">
              <a:rPr lang="en-GB" smtClean="0"/>
              <a:pPr/>
              <a:t>4 July, 2016</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7" name="Oval 6"/>
          <p:cNvSpPr/>
          <p:nvPr userDrawn="1"/>
        </p:nvSpPr>
        <p:spPr>
          <a:xfrm>
            <a:off x="720725" y="2158844"/>
            <a:ext cx="1800225" cy="1800225"/>
          </a:xfrm>
          <a:prstGeom prst="ellipse">
            <a:avLst/>
          </a:prstGeom>
          <a:solidFill>
            <a:schemeClr val="bg1"/>
          </a:solidFill>
          <a:ln w="3175" cmpd="sng">
            <a:noFill/>
          </a:ln>
          <a:effectLst/>
        </p:spPr>
        <p:style>
          <a:lnRef idx="1">
            <a:schemeClr val="accent1"/>
          </a:lnRef>
          <a:fillRef idx="3">
            <a:schemeClr val="accent1"/>
          </a:fillRef>
          <a:effectRef idx="2">
            <a:schemeClr val="accent1"/>
          </a:effectRef>
          <a:fontRef idx="minor">
            <a:schemeClr val="lt1"/>
          </a:fontRef>
        </p:style>
        <p:txBody>
          <a:bodyPr lIns="36000" tIns="36000" rIns="36000" bIns="36000" rtlCol="0" anchor="t"/>
          <a:lstStyle/>
          <a:p>
            <a:pPr>
              <a:spcAft>
                <a:spcPts val="600"/>
              </a:spcAft>
            </a:pPr>
            <a:r>
              <a:rPr lang="en-GB" sz="1300" dirty="0">
                <a:latin typeface="Franklin Gothic Book"/>
                <a:cs typeface="Franklin Gothic Book"/>
              </a:rPr>
              <a:t>Project Summary</a:t>
            </a:r>
          </a:p>
        </p:txBody>
      </p:sp>
      <p:sp>
        <p:nvSpPr>
          <p:cNvPr id="8" name="Rounded Rectangle 7"/>
          <p:cNvSpPr/>
          <p:nvPr userDrawn="1"/>
        </p:nvSpPr>
        <p:spPr>
          <a:xfrm>
            <a:off x="2878136" y="2158844"/>
            <a:ext cx="1800225" cy="1800225"/>
          </a:xfrm>
          <a:prstGeom prst="roundRect">
            <a:avLst>
              <a:gd name="adj" fmla="val 7738"/>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9" name="Round Same Side Corner Rectangle 8"/>
          <p:cNvSpPr/>
          <p:nvPr userDrawn="1"/>
        </p:nvSpPr>
        <p:spPr>
          <a:xfrm>
            <a:off x="5038724" y="2158844"/>
            <a:ext cx="3600845" cy="4311806"/>
          </a:xfrm>
          <a:prstGeom prst="round2SameRect">
            <a:avLst>
              <a:gd name="adj1" fmla="val 372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Tree>
    <p:extLst>
      <p:ext uri="{BB962C8B-B14F-4D97-AF65-F5344CB8AC3E}">
        <p14:creationId xmlns:p14="http://schemas.microsoft.com/office/powerpoint/2010/main" val="1285530780"/>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Smart graphic">
    <p:spTree>
      <p:nvGrpSpPr>
        <p:cNvPr id="1" name=""/>
        <p:cNvGrpSpPr/>
        <p:nvPr/>
      </p:nvGrpSpPr>
      <p:grpSpPr>
        <a:xfrm>
          <a:off x="0" y="0"/>
          <a:ext cx="0" cy="0"/>
          <a:chOff x="0" y="0"/>
          <a:chExt cx="0" cy="0"/>
        </a:xfrm>
      </p:grpSpPr>
      <p:sp>
        <p:nvSpPr>
          <p:cNvPr id="4" name="Round Same Side Corner Rectangle 3"/>
          <p:cNvSpPr/>
          <p:nvPr userDrawn="1"/>
        </p:nvSpPr>
        <p:spPr>
          <a:xfrm>
            <a:off x="358773" y="1803401"/>
            <a:ext cx="8280795" cy="4657724"/>
          </a:xfrm>
          <a:prstGeom prst="round2SameRect">
            <a:avLst>
              <a:gd name="adj1" fmla="val 2778"/>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SmartArt Placeholder 6" descr="SmartArt can be a very easy way to create decent looking graphics. Use the templates as they will quickly restyle your text and apply the correct colours. &#10;Try several options to see which one fits your content best.&#10;Just don't over do it." title="SmartArt"/>
          <p:cNvSpPr>
            <a:spLocks noGrp="1"/>
          </p:cNvSpPr>
          <p:nvPr>
            <p:ph type="dgm" sz="quarter" idx="13"/>
          </p:nvPr>
        </p:nvSpPr>
        <p:spPr>
          <a:xfrm>
            <a:off x="719136" y="2168526"/>
            <a:ext cx="7560432" cy="3951474"/>
          </a:xfrm>
          <a:prstGeom prst="rect">
            <a:avLst/>
          </a:prstGeom>
        </p:spPr>
        <p:txBody>
          <a:bodyPr/>
          <a:lstStyle/>
          <a:p>
            <a:pPr lvl="0"/>
            <a:r>
              <a:rPr lang="en-US" noProof="0" dirty="0"/>
              <a:t>Click icon to add SmartArt graphic</a:t>
            </a:r>
            <a:endParaRPr lang="en-GB" noProof="0" dirty="0"/>
          </a:p>
        </p:txBody>
      </p:sp>
      <p:cxnSp>
        <p:nvCxnSpPr>
          <p:cNvPr id="98" name="Straight Connector 97"/>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AC6FD2B1-39C9-5645-A6AB-AC163D18084F}" type="datetime3">
              <a:rPr lang="en-GB" smtClean="0"/>
              <a:t>4 July, 2016</a:t>
            </a:fld>
            <a:endParaRPr lang="en-GB" dirty="0"/>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688738804"/>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p:cSld name="45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4 July, 2016</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latin typeface="Franklin Gothic Book"/>
              </a:rPr>
              <a:t>Simple layouts</a:t>
            </a: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74417205"/>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5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GB" dirty="0"/>
              <a:t>Click to edit Master title style</a:t>
            </a:r>
          </a:p>
        </p:txBody>
      </p:sp>
      <p:cxnSp>
        <p:nvCxnSpPr>
          <p:cNvPr id="166" name="Straight Connector 165"/>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t>4 July, 2016</a:t>
            </a:fld>
            <a:endParaRPr lang="en-GB" dirty="0"/>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0"/>
          </p:nvPr>
        </p:nvSpPr>
        <p:spPr>
          <a:xfrm>
            <a:off x="719138" y="1803400"/>
            <a:ext cx="7705725" cy="4321175"/>
          </a:xfrm>
        </p:spPr>
        <p:txBody>
          <a:bodyPr/>
          <a:lstStyle>
            <a:lvl1pPr>
              <a:defRPr sz="1600"/>
            </a:lvl1pPr>
            <a:lvl2pPr>
              <a:defRPr sz="1600"/>
            </a:lvl2pPr>
            <a:lvl3pPr>
              <a:defRPr sz="1600"/>
            </a:lvl3pPr>
            <a:lvl4pPr>
              <a:defRPr sz="160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036602398"/>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6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GB"/>
              <a:t>Click to edit Master title style</a:t>
            </a:r>
            <a:endParaRPr lang="en-GB" dirty="0"/>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t>4 July, 2016</a:t>
            </a:fld>
            <a:endParaRPr lang="en-GB" dirty="0"/>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0"/>
          </p:nvPr>
        </p:nvSpPr>
        <p:spPr>
          <a:xfrm>
            <a:off x="720725" y="1446213"/>
            <a:ext cx="7704138" cy="357187"/>
          </a:xfrm>
        </p:spPr>
        <p:txBody>
          <a:bodyPr/>
          <a:lstStyle>
            <a:lvl1pPr>
              <a:defRPr>
                <a:latin typeface="Franklin Gothic Medium" panose="020B0603020102020204" pitchFamily="34" charset="0"/>
              </a:defRPr>
            </a:lvl1pPr>
          </a:lstStyle>
          <a:p>
            <a:pPr lvl="0"/>
            <a:r>
              <a:rPr lang="en-US" dirty="0"/>
              <a:t>Click to edit Master text styles</a:t>
            </a:r>
          </a:p>
        </p:txBody>
      </p:sp>
      <p:sp>
        <p:nvSpPr>
          <p:cNvPr id="6" name="Text Placeholder 5"/>
          <p:cNvSpPr>
            <a:spLocks noGrp="1"/>
          </p:cNvSpPr>
          <p:nvPr>
            <p:ph type="body" sz="quarter" idx="11"/>
          </p:nvPr>
        </p:nvSpPr>
        <p:spPr>
          <a:xfrm>
            <a:off x="720725" y="2168525"/>
            <a:ext cx="7704138" cy="39560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4019757534"/>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4 July, 2016</a:t>
            </a:fld>
            <a:endParaRPr lang="en-GB" dirty="0"/>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5" name="Text Placeholder 4"/>
          <p:cNvSpPr>
            <a:spLocks noGrp="1"/>
          </p:cNvSpPr>
          <p:nvPr>
            <p:ph type="body" sz="quarter" idx="11"/>
          </p:nvPr>
        </p:nvSpPr>
        <p:spPr>
          <a:xfrm>
            <a:off x="719138" y="1446213"/>
            <a:ext cx="3605212" cy="503396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Text Placeholder 6"/>
          <p:cNvSpPr>
            <a:spLocks noGrp="1"/>
          </p:cNvSpPr>
          <p:nvPr>
            <p:ph type="body" sz="quarter" idx="12"/>
          </p:nvPr>
        </p:nvSpPr>
        <p:spPr>
          <a:xfrm>
            <a:off x="4819650" y="1446213"/>
            <a:ext cx="3605213" cy="503396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918577908"/>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p:cSld name="46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4 July, 2016</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latin typeface="Franklin Gothic Book"/>
              </a:rPr>
              <a:t>Layouts for charts, images, tables, smart</a:t>
            </a:r>
            <a:r>
              <a:rPr lang="en-US" sz="7000" baseline="0" dirty="0">
                <a:latin typeface="Franklin Gothic Book"/>
              </a:rPr>
              <a:t> art or video</a:t>
            </a:r>
            <a:endParaRPr lang="en-US" sz="7000" dirty="0">
              <a:latin typeface="Franklin Gothic Book"/>
            </a:endParaRP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2992640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ingle chart - with title">
    <p:spTree>
      <p:nvGrpSpPr>
        <p:cNvPr id="1" name=""/>
        <p:cNvGrpSpPr/>
        <p:nvPr/>
      </p:nvGrpSpPr>
      <p:grpSpPr>
        <a:xfrm>
          <a:off x="0" y="0"/>
          <a:ext cx="0" cy="0"/>
          <a:chOff x="0" y="0"/>
          <a:chExt cx="0" cy="0"/>
        </a:xfrm>
      </p:grpSpPr>
      <p:sp>
        <p:nvSpPr>
          <p:cNvPr id="4" name="Round Same Side Corner Rectangle 3"/>
          <p:cNvSpPr/>
          <p:nvPr userDrawn="1"/>
        </p:nvSpPr>
        <p:spPr>
          <a:xfrm>
            <a:off x="376238" y="1803401"/>
            <a:ext cx="8407399" cy="4657724"/>
          </a:xfrm>
          <a:prstGeom prst="round2SameRect">
            <a:avLst>
              <a:gd name="adj1" fmla="val 2789"/>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F7334817-FF7C-6948-966F-8ECFBE662A14}" type="datetime3">
              <a:rPr lang="en-GB" smtClean="0"/>
              <a:t>4 July, 2016</a:t>
            </a:fld>
            <a:endParaRPr lang="en-GB" dirty="0"/>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5" name="Content Placeholder 4"/>
          <p:cNvSpPr>
            <a:spLocks noGrp="1"/>
          </p:cNvSpPr>
          <p:nvPr>
            <p:ph sz="quarter" idx="17" hasCustomPrompt="1"/>
          </p:nvPr>
        </p:nvSpPr>
        <p:spPr>
          <a:xfrm>
            <a:off x="376238" y="2472531"/>
            <a:ext cx="8407400" cy="4013994"/>
          </a:xfrm>
        </p:spPr>
        <p:txBody>
          <a:bodyPr/>
          <a:lstStyle>
            <a:lvl1pPr>
              <a:defRPr baseline="0"/>
            </a:lvl1pPr>
          </a:lstStyle>
          <a:p>
            <a:pPr lvl="0"/>
            <a:r>
              <a:rPr lang="en-US" dirty="0"/>
              <a:t>Click icon to add object</a:t>
            </a:r>
          </a:p>
        </p:txBody>
      </p:sp>
      <p:sp>
        <p:nvSpPr>
          <p:cNvPr id="7" name="Text Placeholder 6"/>
          <p:cNvSpPr>
            <a:spLocks noGrp="1"/>
          </p:cNvSpPr>
          <p:nvPr>
            <p:ph type="body" sz="quarter" idx="18" hasCustomPrompt="1"/>
          </p:nvPr>
        </p:nvSpPr>
        <p:spPr>
          <a:xfrm>
            <a:off x="720725" y="1864518"/>
            <a:ext cx="7704138" cy="608013"/>
          </a:xfrm>
        </p:spPr>
        <p:txBody>
          <a:bodyPr/>
          <a:lstStyle>
            <a:lvl1pPr>
              <a:defRPr sz="1800">
                <a:latin typeface="Franklin Gothic Medium" panose="020B0603020102020204" pitchFamily="34" charset="0"/>
              </a:defRPr>
            </a:lvl1pPr>
          </a:lstStyle>
          <a:p>
            <a:pPr lvl="0"/>
            <a:r>
              <a:rPr lang="en-US" dirty="0"/>
              <a:t>Chart title</a:t>
            </a:r>
          </a:p>
        </p:txBody>
      </p:sp>
    </p:spTree>
    <p:extLst>
      <p:ext uri="{BB962C8B-B14F-4D97-AF65-F5344CB8AC3E}">
        <p14:creationId xmlns:p14="http://schemas.microsoft.com/office/powerpoint/2010/main" val="573622339"/>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text + chart - standard">
    <p:spTree>
      <p:nvGrpSpPr>
        <p:cNvPr id="1" name=""/>
        <p:cNvGrpSpPr/>
        <p:nvPr/>
      </p:nvGrpSpPr>
      <p:grpSpPr>
        <a:xfrm>
          <a:off x="0" y="0"/>
          <a:ext cx="0" cy="0"/>
          <a:chOff x="0" y="0"/>
          <a:chExt cx="0" cy="0"/>
        </a:xfrm>
      </p:grpSpPr>
      <p:sp>
        <p:nvSpPr>
          <p:cNvPr id="5" name="Round Same Side Corner Rectangle 4"/>
          <p:cNvSpPr/>
          <p:nvPr userDrawn="1"/>
        </p:nvSpPr>
        <p:spPr>
          <a:xfrm>
            <a:off x="4819650" y="1803400"/>
            <a:ext cx="3579813" cy="4657725"/>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9" name="Content Placeholder 8"/>
          <p:cNvSpPr>
            <a:spLocks noGrp="1"/>
          </p:cNvSpPr>
          <p:nvPr>
            <p:ph sz="quarter" idx="17" hasCustomPrompt="1"/>
          </p:nvPr>
        </p:nvSpPr>
        <p:spPr>
          <a:xfrm>
            <a:off x="4819650" y="1803400"/>
            <a:ext cx="3579813" cy="4657725"/>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4 July, 2016</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6"/>
          </p:nvPr>
        </p:nvSpPr>
        <p:spPr>
          <a:xfrm>
            <a:off x="719138" y="1803400"/>
            <a:ext cx="3605212" cy="46831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Tree>
    <p:extLst>
      <p:ext uri="{BB962C8B-B14F-4D97-AF65-F5344CB8AC3E}">
        <p14:creationId xmlns:p14="http://schemas.microsoft.com/office/powerpoint/2010/main" val="1116714359"/>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1_text + chart">
    <p:spTree>
      <p:nvGrpSpPr>
        <p:cNvPr id="1" name=""/>
        <p:cNvGrpSpPr/>
        <p:nvPr/>
      </p:nvGrpSpPr>
      <p:grpSpPr>
        <a:xfrm>
          <a:off x="0" y="0"/>
          <a:ext cx="0" cy="0"/>
          <a:chOff x="0" y="0"/>
          <a:chExt cx="0" cy="0"/>
        </a:xfrm>
      </p:grpSpPr>
      <p:sp>
        <p:nvSpPr>
          <p:cNvPr id="10" name="Round Same Side Corner Rectangle 9"/>
          <p:cNvSpPr/>
          <p:nvPr userDrawn="1"/>
        </p:nvSpPr>
        <p:spPr>
          <a:xfrm>
            <a:off x="4819649" y="1794782"/>
            <a:ext cx="3605215" cy="4666343"/>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14" name="Content Placeholder 8"/>
          <p:cNvSpPr>
            <a:spLocks noGrp="1"/>
          </p:cNvSpPr>
          <p:nvPr>
            <p:ph sz="quarter" idx="18" hasCustomPrompt="1"/>
          </p:nvPr>
        </p:nvSpPr>
        <p:spPr>
          <a:xfrm>
            <a:off x="4819650" y="1803400"/>
            <a:ext cx="3579813" cy="4657725"/>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4 July, 2016</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6"/>
          </p:nvPr>
        </p:nvSpPr>
        <p:spPr>
          <a:xfrm>
            <a:off x="720725" y="1794782"/>
            <a:ext cx="3603625" cy="719137"/>
          </a:xfrm>
        </p:spPr>
        <p:txBody>
          <a:bodyPr/>
          <a:lstStyle>
            <a:lvl1pPr>
              <a:defRPr>
                <a:latin typeface="Franklin Gothic Medium" panose="020B0603020102020204" pitchFamily="34" charset="0"/>
              </a:defRPr>
            </a:lvl1pPr>
          </a:lstStyle>
          <a:p>
            <a:pPr lvl="0"/>
            <a:r>
              <a:rPr lang="en-US" dirty="0"/>
              <a:t>Click to edit Master text styles</a:t>
            </a:r>
          </a:p>
        </p:txBody>
      </p:sp>
      <p:sp>
        <p:nvSpPr>
          <p:cNvPr id="6" name="Text Placeholder 5"/>
          <p:cNvSpPr>
            <a:spLocks noGrp="1"/>
          </p:cNvSpPr>
          <p:nvPr>
            <p:ph type="body" sz="quarter" idx="17"/>
          </p:nvPr>
        </p:nvSpPr>
        <p:spPr>
          <a:xfrm>
            <a:off x="720725" y="2513919"/>
            <a:ext cx="3603625" cy="396625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781899291"/>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2_text +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4 July, 2016</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3" name="Round Same Side Corner Rectangle 12"/>
          <p:cNvSpPr/>
          <p:nvPr userDrawn="1"/>
        </p:nvSpPr>
        <p:spPr>
          <a:xfrm>
            <a:off x="4819649" y="1795006"/>
            <a:ext cx="3605215" cy="4666119"/>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16" name="Text Placeholder 3"/>
          <p:cNvSpPr>
            <a:spLocks noGrp="1"/>
          </p:cNvSpPr>
          <p:nvPr>
            <p:ph type="body" sz="quarter" idx="16"/>
          </p:nvPr>
        </p:nvSpPr>
        <p:spPr>
          <a:xfrm>
            <a:off x="720725" y="1795006"/>
            <a:ext cx="3603625" cy="719137"/>
          </a:xfrm>
        </p:spPr>
        <p:txBody>
          <a:bodyPr/>
          <a:lstStyle>
            <a:lvl1pPr>
              <a:defRPr>
                <a:latin typeface="Franklin Gothic Medium" panose="020B0603020102020204" pitchFamily="34" charset="0"/>
              </a:defRPr>
            </a:lvl1pPr>
          </a:lstStyle>
          <a:p>
            <a:pPr lvl="0"/>
            <a:r>
              <a:rPr lang="en-US" dirty="0"/>
              <a:t>Click to edit Master text styles</a:t>
            </a:r>
          </a:p>
        </p:txBody>
      </p:sp>
      <p:sp>
        <p:nvSpPr>
          <p:cNvPr id="17" name="Text Placeholder 5"/>
          <p:cNvSpPr>
            <a:spLocks noGrp="1"/>
          </p:cNvSpPr>
          <p:nvPr>
            <p:ph type="body" sz="quarter" idx="17"/>
          </p:nvPr>
        </p:nvSpPr>
        <p:spPr>
          <a:xfrm>
            <a:off x="720725" y="2527300"/>
            <a:ext cx="3603625" cy="39528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2" name="Text Placeholder 3"/>
          <p:cNvSpPr>
            <a:spLocks noGrp="1"/>
          </p:cNvSpPr>
          <p:nvPr>
            <p:ph type="body" sz="quarter" idx="18"/>
          </p:nvPr>
        </p:nvSpPr>
        <p:spPr>
          <a:xfrm>
            <a:off x="4950220" y="1938108"/>
            <a:ext cx="3329348" cy="566737"/>
          </a:xfrm>
        </p:spPr>
        <p:txBody>
          <a:bodyPr/>
          <a:lstStyle>
            <a:lvl1pPr>
              <a:defRPr sz="1800">
                <a:latin typeface="Franklin Gothic Medium" panose="020B0603020102020204" pitchFamily="34" charset="0"/>
              </a:defRPr>
            </a:lvl1pPr>
          </a:lstStyle>
          <a:p>
            <a:pPr lvl="0"/>
            <a:r>
              <a:rPr lang="en-US" dirty="0"/>
              <a:t>Click to edit Master text styles</a:t>
            </a:r>
          </a:p>
        </p:txBody>
      </p:sp>
      <p:sp>
        <p:nvSpPr>
          <p:cNvPr id="23" name="Content Placeholder 8"/>
          <p:cNvSpPr>
            <a:spLocks noGrp="1"/>
          </p:cNvSpPr>
          <p:nvPr>
            <p:ph sz="quarter" idx="19" hasCustomPrompt="1"/>
          </p:nvPr>
        </p:nvSpPr>
        <p:spPr>
          <a:xfrm>
            <a:off x="4819650" y="2504845"/>
            <a:ext cx="3579813" cy="3956280"/>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Tree>
    <p:extLst>
      <p:ext uri="{BB962C8B-B14F-4D97-AF65-F5344CB8AC3E}">
        <p14:creationId xmlns:p14="http://schemas.microsoft.com/office/powerpoint/2010/main" val="359208343"/>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Chart + text">
    <p:spTree>
      <p:nvGrpSpPr>
        <p:cNvPr id="1" name=""/>
        <p:cNvGrpSpPr/>
        <p:nvPr/>
      </p:nvGrpSpPr>
      <p:grpSpPr>
        <a:xfrm>
          <a:off x="0" y="0"/>
          <a:ext cx="0" cy="0"/>
          <a:chOff x="0" y="0"/>
          <a:chExt cx="0" cy="0"/>
        </a:xfrm>
      </p:grpSpPr>
      <p:sp>
        <p:nvSpPr>
          <p:cNvPr id="15" name="Round Same Side Corner Rectangle 14"/>
          <p:cNvSpPr/>
          <p:nvPr userDrawn="1"/>
        </p:nvSpPr>
        <p:spPr>
          <a:xfrm>
            <a:off x="719135" y="1803400"/>
            <a:ext cx="3605215" cy="4642643"/>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19" name="Content Placeholder 8"/>
          <p:cNvSpPr>
            <a:spLocks noGrp="1"/>
          </p:cNvSpPr>
          <p:nvPr>
            <p:ph sz="quarter" idx="19" hasCustomPrompt="1"/>
          </p:nvPr>
        </p:nvSpPr>
        <p:spPr>
          <a:xfrm>
            <a:off x="719136" y="1803400"/>
            <a:ext cx="3579813" cy="4642643"/>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t>4 July, 2016</a:t>
            </a:fld>
            <a:endParaRPr lang="en-GB" dirty="0"/>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7" name="Text Placeholder 5"/>
          <p:cNvSpPr>
            <a:spLocks noGrp="1"/>
          </p:cNvSpPr>
          <p:nvPr>
            <p:ph type="body" sz="quarter" idx="17"/>
          </p:nvPr>
        </p:nvSpPr>
        <p:spPr>
          <a:xfrm>
            <a:off x="4803774" y="1803400"/>
            <a:ext cx="3603625" cy="469503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810365301"/>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1_Chart + text">
    <p:spTree>
      <p:nvGrpSpPr>
        <p:cNvPr id="1" name=""/>
        <p:cNvGrpSpPr/>
        <p:nvPr/>
      </p:nvGrpSpPr>
      <p:grpSpPr>
        <a:xfrm>
          <a:off x="0" y="0"/>
          <a:ext cx="0" cy="0"/>
          <a:chOff x="0" y="0"/>
          <a:chExt cx="0" cy="0"/>
        </a:xfrm>
      </p:grpSpPr>
      <p:sp>
        <p:nvSpPr>
          <p:cNvPr id="15" name="Round Same Side Corner Rectangle 14"/>
          <p:cNvSpPr/>
          <p:nvPr userDrawn="1"/>
        </p:nvSpPr>
        <p:spPr>
          <a:xfrm>
            <a:off x="719135" y="1803400"/>
            <a:ext cx="3605215" cy="4642643"/>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19" name="Content Placeholder 8"/>
          <p:cNvSpPr>
            <a:spLocks noGrp="1"/>
          </p:cNvSpPr>
          <p:nvPr>
            <p:ph sz="quarter" idx="19" hasCustomPrompt="1"/>
          </p:nvPr>
        </p:nvSpPr>
        <p:spPr>
          <a:xfrm>
            <a:off x="719136" y="1803400"/>
            <a:ext cx="3579813" cy="4642643"/>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t>4 July, 2016</a:t>
            </a:fld>
            <a:endParaRPr lang="en-GB" dirty="0"/>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6" name="Text Placeholder 3"/>
          <p:cNvSpPr>
            <a:spLocks noGrp="1"/>
          </p:cNvSpPr>
          <p:nvPr>
            <p:ph type="body" sz="quarter" idx="16"/>
          </p:nvPr>
        </p:nvSpPr>
        <p:spPr>
          <a:xfrm>
            <a:off x="4803774" y="1803400"/>
            <a:ext cx="3603625" cy="719137"/>
          </a:xfrm>
        </p:spPr>
        <p:txBody>
          <a:bodyPr/>
          <a:lstStyle>
            <a:lvl1pPr>
              <a:defRPr>
                <a:latin typeface="Franklin Gothic Medium" panose="020B0603020102020204" pitchFamily="34" charset="0"/>
              </a:defRPr>
            </a:lvl1pPr>
          </a:lstStyle>
          <a:p>
            <a:pPr lvl="0"/>
            <a:r>
              <a:rPr lang="en-US" dirty="0"/>
              <a:t>Click to edit Master text styles</a:t>
            </a:r>
          </a:p>
        </p:txBody>
      </p:sp>
      <p:sp>
        <p:nvSpPr>
          <p:cNvPr id="17" name="Text Placeholder 5"/>
          <p:cNvSpPr>
            <a:spLocks noGrp="1"/>
          </p:cNvSpPr>
          <p:nvPr>
            <p:ph type="body" sz="quarter" idx="17"/>
          </p:nvPr>
        </p:nvSpPr>
        <p:spPr>
          <a:xfrm>
            <a:off x="4803774" y="2527300"/>
            <a:ext cx="3603625" cy="397113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654568121"/>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4_Chart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t>4 July, 2016</a:t>
            </a:fld>
            <a:endParaRPr lang="en-GB" dirty="0"/>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5" name="Round Same Side Corner Rectangle 14"/>
          <p:cNvSpPr/>
          <p:nvPr userDrawn="1"/>
        </p:nvSpPr>
        <p:spPr>
          <a:xfrm>
            <a:off x="719135" y="1803400"/>
            <a:ext cx="3605215" cy="4642643"/>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16" name="Text Placeholder 3"/>
          <p:cNvSpPr>
            <a:spLocks noGrp="1"/>
          </p:cNvSpPr>
          <p:nvPr>
            <p:ph type="body" sz="quarter" idx="16"/>
          </p:nvPr>
        </p:nvSpPr>
        <p:spPr>
          <a:xfrm>
            <a:off x="4803774" y="1780836"/>
            <a:ext cx="3603625" cy="719137"/>
          </a:xfrm>
        </p:spPr>
        <p:txBody>
          <a:bodyPr/>
          <a:lstStyle>
            <a:lvl1pPr>
              <a:defRPr>
                <a:latin typeface="Franklin Gothic Medium" panose="020B0603020102020204" pitchFamily="34" charset="0"/>
              </a:defRPr>
            </a:lvl1pPr>
          </a:lstStyle>
          <a:p>
            <a:pPr lvl="0"/>
            <a:r>
              <a:rPr lang="en-US" dirty="0"/>
              <a:t>Click to edit Master text styles</a:t>
            </a:r>
          </a:p>
        </p:txBody>
      </p:sp>
      <p:sp>
        <p:nvSpPr>
          <p:cNvPr id="17" name="Text Placeholder 5"/>
          <p:cNvSpPr>
            <a:spLocks noGrp="1"/>
          </p:cNvSpPr>
          <p:nvPr>
            <p:ph type="body" sz="quarter" idx="17"/>
          </p:nvPr>
        </p:nvSpPr>
        <p:spPr>
          <a:xfrm>
            <a:off x="4803774" y="2499973"/>
            <a:ext cx="3603625" cy="399845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Text Placeholder 3"/>
          <p:cNvSpPr>
            <a:spLocks noGrp="1"/>
          </p:cNvSpPr>
          <p:nvPr>
            <p:ph type="body" sz="quarter" idx="18"/>
          </p:nvPr>
        </p:nvSpPr>
        <p:spPr>
          <a:xfrm>
            <a:off x="849706" y="1885156"/>
            <a:ext cx="3329348" cy="566737"/>
          </a:xfrm>
        </p:spPr>
        <p:txBody>
          <a:bodyPr/>
          <a:lstStyle>
            <a:lvl1pPr>
              <a:defRPr sz="1800">
                <a:latin typeface="Franklin Gothic Medium" panose="020B0603020102020204" pitchFamily="34" charset="0"/>
              </a:defRPr>
            </a:lvl1pPr>
          </a:lstStyle>
          <a:p>
            <a:pPr lvl="0"/>
            <a:r>
              <a:rPr lang="en-US" dirty="0"/>
              <a:t>Click to edit Master text styles</a:t>
            </a:r>
          </a:p>
        </p:txBody>
      </p:sp>
      <p:sp>
        <p:nvSpPr>
          <p:cNvPr id="19" name="Content Placeholder 8"/>
          <p:cNvSpPr>
            <a:spLocks noGrp="1"/>
          </p:cNvSpPr>
          <p:nvPr>
            <p:ph sz="quarter" idx="19" hasCustomPrompt="1"/>
          </p:nvPr>
        </p:nvSpPr>
        <p:spPr>
          <a:xfrm>
            <a:off x="719136" y="2527300"/>
            <a:ext cx="3579813" cy="3918743"/>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Tree>
    <p:extLst>
      <p:ext uri="{BB962C8B-B14F-4D97-AF65-F5344CB8AC3E}">
        <p14:creationId xmlns:p14="http://schemas.microsoft.com/office/powerpoint/2010/main" val="1898193155"/>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text + large chart">
    <p:spTree>
      <p:nvGrpSpPr>
        <p:cNvPr id="1" name=""/>
        <p:cNvGrpSpPr/>
        <p:nvPr/>
      </p:nvGrpSpPr>
      <p:grpSpPr>
        <a:xfrm>
          <a:off x="0" y="0"/>
          <a:ext cx="0" cy="0"/>
          <a:chOff x="0" y="0"/>
          <a:chExt cx="0" cy="0"/>
        </a:xfrm>
      </p:grpSpPr>
      <p:sp>
        <p:nvSpPr>
          <p:cNvPr id="5" name="Round Same Side Corner Rectangle 4"/>
          <p:cNvSpPr/>
          <p:nvPr userDrawn="1"/>
        </p:nvSpPr>
        <p:spPr>
          <a:xfrm>
            <a:off x="3609976" y="1803400"/>
            <a:ext cx="4789488" cy="4657725"/>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9" name="Content Placeholder 8"/>
          <p:cNvSpPr>
            <a:spLocks noGrp="1"/>
          </p:cNvSpPr>
          <p:nvPr>
            <p:ph sz="quarter" idx="17" hasCustomPrompt="1"/>
          </p:nvPr>
        </p:nvSpPr>
        <p:spPr>
          <a:xfrm>
            <a:off x="3609976" y="1803400"/>
            <a:ext cx="4789488" cy="4657725"/>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4 July, 2016</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6"/>
          </p:nvPr>
        </p:nvSpPr>
        <p:spPr>
          <a:xfrm>
            <a:off x="719138" y="1803400"/>
            <a:ext cx="2519361" cy="46831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Tree>
    <p:extLst>
      <p:ext uri="{BB962C8B-B14F-4D97-AF65-F5344CB8AC3E}">
        <p14:creationId xmlns:p14="http://schemas.microsoft.com/office/powerpoint/2010/main" val="1865671220"/>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large chart + text">
    <p:spTree>
      <p:nvGrpSpPr>
        <p:cNvPr id="1" name=""/>
        <p:cNvGrpSpPr/>
        <p:nvPr/>
      </p:nvGrpSpPr>
      <p:grpSpPr>
        <a:xfrm>
          <a:off x="0" y="0"/>
          <a:ext cx="0" cy="0"/>
          <a:chOff x="0" y="0"/>
          <a:chExt cx="0" cy="0"/>
        </a:xfrm>
      </p:grpSpPr>
      <p:sp>
        <p:nvSpPr>
          <p:cNvPr id="5" name="Round Same Side Corner Rectangle 4"/>
          <p:cNvSpPr/>
          <p:nvPr userDrawn="1"/>
        </p:nvSpPr>
        <p:spPr>
          <a:xfrm>
            <a:off x="387350" y="1803400"/>
            <a:ext cx="4789488" cy="4668044"/>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9" name="Content Placeholder 8"/>
          <p:cNvSpPr>
            <a:spLocks noGrp="1"/>
          </p:cNvSpPr>
          <p:nvPr>
            <p:ph sz="quarter" idx="17" hasCustomPrompt="1"/>
          </p:nvPr>
        </p:nvSpPr>
        <p:spPr>
          <a:xfrm>
            <a:off x="376238" y="1803400"/>
            <a:ext cx="4789488" cy="4654549"/>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4 July, 2016</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6"/>
          </p:nvPr>
        </p:nvSpPr>
        <p:spPr>
          <a:xfrm>
            <a:off x="5535614" y="1803400"/>
            <a:ext cx="2884486" cy="46767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Tree>
    <p:extLst>
      <p:ext uri="{BB962C8B-B14F-4D97-AF65-F5344CB8AC3E}">
        <p14:creationId xmlns:p14="http://schemas.microsoft.com/office/powerpoint/2010/main" val="2245081538"/>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Chart + chart">
    <p:spTree>
      <p:nvGrpSpPr>
        <p:cNvPr id="1" name=""/>
        <p:cNvGrpSpPr/>
        <p:nvPr/>
      </p:nvGrpSpPr>
      <p:grpSpPr>
        <a:xfrm>
          <a:off x="0" y="0"/>
          <a:ext cx="0" cy="0"/>
          <a:chOff x="0" y="0"/>
          <a:chExt cx="0" cy="0"/>
        </a:xfrm>
      </p:grpSpPr>
      <p:sp>
        <p:nvSpPr>
          <p:cNvPr id="5" name="Round Same Side Corner Rectangle 4"/>
          <p:cNvSpPr/>
          <p:nvPr userDrawn="1"/>
        </p:nvSpPr>
        <p:spPr>
          <a:xfrm>
            <a:off x="720724" y="1803401"/>
            <a:ext cx="3598861" cy="4657724"/>
          </a:xfrm>
          <a:prstGeom prst="round2SameRect">
            <a:avLst>
              <a:gd name="adj1" fmla="val 2774"/>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104" name="Round Same Side Corner Rectangle 103"/>
          <p:cNvSpPr/>
          <p:nvPr userDrawn="1"/>
        </p:nvSpPr>
        <p:spPr>
          <a:xfrm>
            <a:off x="4819650" y="1793900"/>
            <a:ext cx="3605213" cy="4666337"/>
          </a:xfrm>
          <a:prstGeom prst="round2SameRect">
            <a:avLst>
              <a:gd name="adj1" fmla="val 2774"/>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4" name="Content Placeholder 3"/>
          <p:cNvSpPr>
            <a:spLocks noGrp="1"/>
          </p:cNvSpPr>
          <p:nvPr>
            <p:ph sz="quarter" idx="10" hasCustomPrompt="1"/>
          </p:nvPr>
        </p:nvSpPr>
        <p:spPr>
          <a:xfrm>
            <a:off x="719138" y="1803401"/>
            <a:ext cx="3600450" cy="4683125"/>
          </a:xfrm>
        </p:spPr>
        <p:txBody>
          <a:bodyPr/>
          <a:lstStyle>
            <a:lvl1pPr>
              <a:defRPr baseline="0"/>
            </a:lvl1pPr>
          </a:lstStyle>
          <a:p>
            <a:pPr lvl="0"/>
            <a:r>
              <a:rPr lang="en-US" dirty="0"/>
              <a:t>Click icon to insert object</a:t>
            </a:r>
          </a:p>
        </p:txBody>
      </p:sp>
      <p:sp>
        <p:nvSpPr>
          <p:cNvPr id="13" name="Content Placeholder 3"/>
          <p:cNvSpPr>
            <a:spLocks noGrp="1"/>
          </p:cNvSpPr>
          <p:nvPr>
            <p:ph sz="quarter" idx="11" hasCustomPrompt="1"/>
          </p:nvPr>
        </p:nvSpPr>
        <p:spPr>
          <a:xfrm>
            <a:off x="4819650" y="1803401"/>
            <a:ext cx="3600450" cy="4683125"/>
          </a:xfrm>
        </p:spPr>
        <p:txBody>
          <a:bodyPr/>
          <a:lstStyle>
            <a:lvl1pPr>
              <a:defRPr baseline="0"/>
            </a:lvl1pPr>
          </a:lstStyle>
          <a:p>
            <a:pPr lvl="0"/>
            <a:r>
              <a:rPr lang="en-US"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t>4 July, 2016</a:t>
            </a:fld>
            <a:endParaRPr lang="en-GB" dirty="0"/>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855920396"/>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Chart + chart - with titles">
    <p:spTree>
      <p:nvGrpSpPr>
        <p:cNvPr id="1" name=""/>
        <p:cNvGrpSpPr/>
        <p:nvPr/>
      </p:nvGrpSpPr>
      <p:grpSpPr>
        <a:xfrm>
          <a:off x="0" y="0"/>
          <a:ext cx="0" cy="0"/>
          <a:chOff x="0" y="0"/>
          <a:chExt cx="0" cy="0"/>
        </a:xfrm>
      </p:grpSpPr>
      <p:sp>
        <p:nvSpPr>
          <p:cNvPr id="5" name="Round Same Side Corner Rectangle 4"/>
          <p:cNvSpPr/>
          <p:nvPr userDrawn="1"/>
        </p:nvSpPr>
        <p:spPr>
          <a:xfrm>
            <a:off x="720725" y="2168445"/>
            <a:ext cx="3598861" cy="4292680"/>
          </a:xfrm>
          <a:prstGeom prst="round2SameRect">
            <a:avLst>
              <a:gd name="adj1" fmla="val 2774"/>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t>4 July, 2016</a:t>
            </a:fld>
            <a:endParaRPr lang="en-GB" dirty="0"/>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04" name="Round Same Side Corner Rectangle 103"/>
          <p:cNvSpPr/>
          <p:nvPr userDrawn="1"/>
        </p:nvSpPr>
        <p:spPr>
          <a:xfrm>
            <a:off x="4819650" y="2168525"/>
            <a:ext cx="3605213" cy="4291712"/>
          </a:xfrm>
          <a:prstGeom prst="round2SameRect">
            <a:avLst>
              <a:gd name="adj1" fmla="val 2774"/>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4" name="Text Placeholder 3"/>
          <p:cNvSpPr>
            <a:spLocks noGrp="1"/>
          </p:cNvSpPr>
          <p:nvPr>
            <p:ph type="body" sz="quarter" idx="20" hasCustomPrompt="1"/>
          </p:nvPr>
        </p:nvSpPr>
        <p:spPr>
          <a:xfrm>
            <a:off x="708025" y="1446213"/>
            <a:ext cx="7716838" cy="723900"/>
          </a:xfrm>
        </p:spPr>
        <p:txBody>
          <a:bodyPr/>
          <a:lstStyle>
            <a:lvl1pPr>
              <a:defRPr/>
            </a:lvl1pPr>
          </a:lstStyle>
          <a:p>
            <a:pPr lvl="0"/>
            <a:r>
              <a:rPr lang="en-US" dirty="0"/>
              <a:t>Short intro text</a:t>
            </a:r>
          </a:p>
        </p:txBody>
      </p:sp>
      <p:sp>
        <p:nvSpPr>
          <p:cNvPr id="7" name="Text Placeholder 6"/>
          <p:cNvSpPr>
            <a:spLocks noGrp="1"/>
          </p:cNvSpPr>
          <p:nvPr>
            <p:ph type="body" sz="quarter" idx="21" hasCustomPrompt="1"/>
          </p:nvPr>
        </p:nvSpPr>
        <p:spPr>
          <a:xfrm>
            <a:off x="850900" y="2271939"/>
            <a:ext cx="3111500" cy="244475"/>
          </a:xfrm>
        </p:spPr>
        <p:txBody>
          <a:bodyPr/>
          <a:lstStyle>
            <a:lvl1pPr>
              <a:defRPr sz="1600" baseline="0">
                <a:latin typeface="Franklin Gothic Medium" panose="020B0603020102020204" pitchFamily="34" charset="0"/>
              </a:defRPr>
            </a:lvl1pPr>
          </a:lstStyle>
          <a:p>
            <a:pPr lvl="0"/>
            <a:r>
              <a:rPr lang="en-US" dirty="0"/>
              <a:t>Chart title</a:t>
            </a:r>
          </a:p>
        </p:txBody>
      </p:sp>
      <p:sp>
        <p:nvSpPr>
          <p:cNvPr id="18" name="Text Placeholder 6"/>
          <p:cNvSpPr>
            <a:spLocks noGrp="1"/>
          </p:cNvSpPr>
          <p:nvPr>
            <p:ph type="body" sz="quarter" idx="22" hasCustomPrompt="1"/>
          </p:nvPr>
        </p:nvSpPr>
        <p:spPr>
          <a:xfrm>
            <a:off x="5073649" y="2246539"/>
            <a:ext cx="3111500" cy="269875"/>
          </a:xfrm>
        </p:spPr>
        <p:txBody>
          <a:bodyPr/>
          <a:lstStyle>
            <a:lvl1pPr>
              <a:defRPr sz="1600" baseline="0">
                <a:latin typeface="Franklin Gothic Medium" panose="020B0603020102020204" pitchFamily="34" charset="0"/>
              </a:defRPr>
            </a:lvl1pPr>
          </a:lstStyle>
          <a:p>
            <a:pPr lvl="0"/>
            <a:r>
              <a:rPr lang="en-US" dirty="0"/>
              <a:t>Chart title</a:t>
            </a:r>
          </a:p>
        </p:txBody>
      </p:sp>
      <p:sp>
        <p:nvSpPr>
          <p:cNvPr id="9" name="Content Placeholder 8"/>
          <p:cNvSpPr>
            <a:spLocks noGrp="1"/>
          </p:cNvSpPr>
          <p:nvPr>
            <p:ph sz="quarter" idx="23"/>
          </p:nvPr>
        </p:nvSpPr>
        <p:spPr>
          <a:xfrm>
            <a:off x="720725" y="2642488"/>
            <a:ext cx="3603625" cy="3818637"/>
          </a:xfrm>
        </p:spPr>
        <p:txBody>
          <a:bodyPr/>
          <a:lstStyle>
            <a:lvl1pPr>
              <a:defRPr sz="1600"/>
            </a:lvl1pPr>
          </a:lstStyle>
          <a:p>
            <a:pPr lvl="0"/>
            <a:r>
              <a:rPr lang="en-US" dirty="0"/>
              <a:t>Click to edit Master text styles</a:t>
            </a:r>
          </a:p>
        </p:txBody>
      </p:sp>
      <p:sp>
        <p:nvSpPr>
          <p:cNvPr id="21" name="Content Placeholder 8"/>
          <p:cNvSpPr>
            <a:spLocks noGrp="1"/>
          </p:cNvSpPr>
          <p:nvPr>
            <p:ph sz="quarter" idx="24"/>
          </p:nvPr>
        </p:nvSpPr>
        <p:spPr>
          <a:xfrm>
            <a:off x="4822825" y="2641600"/>
            <a:ext cx="3603625" cy="3818637"/>
          </a:xfrm>
        </p:spPr>
        <p:txBody>
          <a:bodyPr/>
          <a:lstStyle>
            <a:lvl1pPr>
              <a:defRPr sz="1600"/>
            </a:lvl1pPr>
          </a:lstStyle>
          <a:p>
            <a:pPr lvl="0"/>
            <a:r>
              <a:rPr lang="en-US" dirty="0"/>
              <a:t>Click to edit Master text styles</a:t>
            </a:r>
          </a:p>
        </p:txBody>
      </p:sp>
    </p:spTree>
    <p:extLst>
      <p:ext uri="{BB962C8B-B14F-4D97-AF65-F5344CB8AC3E}">
        <p14:creationId xmlns:p14="http://schemas.microsoft.com/office/powerpoint/2010/main" val="20418783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47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6E079F-0502-CC4C-9C8B-39554E94F19E}" type="datetime3">
              <a:rPr lang="en-GB" smtClean="0"/>
              <a:pPr/>
              <a:t>4 July, 2016</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latin typeface="Franklin Gothic Book"/>
              </a:rPr>
              <a:t>Layouts</a:t>
            </a:r>
            <a:r>
              <a:rPr lang="en-US" sz="7000" baseline="0" dirty="0">
                <a:latin typeface="Franklin Gothic Book"/>
              </a:rPr>
              <a:t> for</a:t>
            </a:r>
            <a:br>
              <a:rPr lang="en-US" sz="7000" baseline="0" dirty="0">
                <a:latin typeface="Franklin Gothic Book"/>
              </a:rPr>
            </a:br>
            <a:r>
              <a:rPr lang="en-US" sz="7000" baseline="0" dirty="0">
                <a:latin typeface="Franklin Gothic Book"/>
              </a:rPr>
              <a:t>complex text</a:t>
            </a:r>
            <a:endParaRPr lang="en-US" sz="7000" dirty="0">
              <a:latin typeface="Franklin Gothic Book"/>
            </a:endParaRP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77923848"/>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Single chart">
    <p:spTree>
      <p:nvGrpSpPr>
        <p:cNvPr id="1" name=""/>
        <p:cNvGrpSpPr/>
        <p:nvPr/>
      </p:nvGrpSpPr>
      <p:grpSpPr>
        <a:xfrm>
          <a:off x="0" y="0"/>
          <a:ext cx="0" cy="0"/>
          <a:chOff x="0" y="0"/>
          <a:chExt cx="0" cy="0"/>
        </a:xfrm>
      </p:grpSpPr>
      <p:sp>
        <p:nvSpPr>
          <p:cNvPr id="4" name="Round Same Side Corner Rectangle 3"/>
          <p:cNvSpPr/>
          <p:nvPr userDrawn="1"/>
        </p:nvSpPr>
        <p:spPr>
          <a:xfrm>
            <a:off x="376238" y="1803401"/>
            <a:ext cx="8407400" cy="4657724"/>
          </a:xfrm>
          <a:prstGeom prst="round2SameRect">
            <a:avLst>
              <a:gd name="adj1" fmla="val 2789"/>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5" name="Content Placeholder 4"/>
          <p:cNvSpPr>
            <a:spLocks noGrp="1"/>
          </p:cNvSpPr>
          <p:nvPr>
            <p:ph sz="quarter" idx="10" hasCustomPrompt="1"/>
          </p:nvPr>
        </p:nvSpPr>
        <p:spPr>
          <a:xfrm>
            <a:off x="376238" y="1803401"/>
            <a:ext cx="8407400" cy="4657723"/>
          </a:xfrm>
        </p:spPr>
        <p:txBody>
          <a:bodyPr/>
          <a:lstStyle>
            <a:lvl1pPr>
              <a:defRPr baseline="0"/>
            </a:lvl1pPr>
          </a:lstStyle>
          <a:p>
            <a:pPr lvl="0"/>
            <a:r>
              <a:rPr lang="en-US" dirty="0"/>
              <a:t>Click icon to add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F7334817-FF7C-6948-966F-8ECFBE662A14}" type="datetime3">
              <a:rPr lang="en-GB" smtClean="0"/>
              <a:t>4 July, 2016</a:t>
            </a:fld>
            <a:endParaRPr lang="en-GB" dirty="0"/>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963595066"/>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Single chart - with title">
    <p:spTree>
      <p:nvGrpSpPr>
        <p:cNvPr id="1" name=""/>
        <p:cNvGrpSpPr/>
        <p:nvPr/>
      </p:nvGrpSpPr>
      <p:grpSpPr>
        <a:xfrm>
          <a:off x="0" y="0"/>
          <a:ext cx="0" cy="0"/>
          <a:chOff x="0" y="0"/>
          <a:chExt cx="0" cy="0"/>
        </a:xfrm>
      </p:grpSpPr>
      <p:sp>
        <p:nvSpPr>
          <p:cNvPr id="4" name="Round Same Side Corner Rectangle 3"/>
          <p:cNvSpPr/>
          <p:nvPr userDrawn="1"/>
        </p:nvSpPr>
        <p:spPr>
          <a:xfrm>
            <a:off x="376238" y="1803401"/>
            <a:ext cx="8407399" cy="4657724"/>
          </a:xfrm>
          <a:prstGeom prst="round2SameRect">
            <a:avLst>
              <a:gd name="adj1" fmla="val 2789"/>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F7334817-FF7C-6948-966F-8ECFBE662A14}" type="datetime3">
              <a:rPr lang="en-GB" smtClean="0"/>
              <a:t>4 July, 2016</a:t>
            </a:fld>
            <a:endParaRPr lang="en-GB" dirty="0"/>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5" name="Content Placeholder 4"/>
          <p:cNvSpPr>
            <a:spLocks noGrp="1"/>
          </p:cNvSpPr>
          <p:nvPr>
            <p:ph sz="quarter" idx="17" hasCustomPrompt="1"/>
          </p:nvPr>
        </p:nvSpPr>
        <p:spPr>
          <a:xfrm>
            <a:off x="376238" y="2472531"/>
            <a:ext cx="8407400" cy="4013994"/>
          </a:xfrm>
        </p:spPr>
        <p:txBody>
          <a:bodyPr/>
          <a:lstStyle>
            <a:lvl1pPr>
              <a:defRPr baseline="0"/>
            </a:lvl1pPr>
          </a:lstStyle>
          <a:p>
            <a:pPr lvl="0"/>
            <a:r>
              <a:rPr lang="en-US" dirty="0"/>
              <a:t>Click icon to add object</a:t>
            </a:r>
          </a:p>
        </p:txBody>
      </p:sp>
      <p:sp>
        <p:nvSpPr>
          <p:cNvPr id="7" name="Text Placeholder 6"/>
          <p:cNvSpPr>
            <a:spLocks noGrp="1"/>
          </p:cNvSpPr>
          <p:nvPr>
            <p:ph type="body" sz="quarter" idx="18" hasCustomPrompt="1"/>
          </p:nvPr>
        </p:nvSpPr>
        <p:spPr>
          <a:xfrm>
            <a:off x="720725" y="1864518"/>
            <a:ext cx="7704138" cy="608013"/>
          </a:xfrm>
        </p:spPr>
        <p:txBody>
          <a:bodyPr/>
          <a:lstStyle>
            <a:lvl1pPr>
              <a:defRPr sz="1800">
                <a:latin typeface="Franklin Gothic Medium" panose="020B0603020102020204" pitchFamily="34" charset="0"/>
              </a:defRPr>
            </a:lvl1pPr>
          </a:lstStyle>
          <a:p>
            <a:pPr lvl="0"/>
            <a:r>
              <a:rPr lang="en-US" dirty="0"/>
              <a:t>Chart title</a:t>
            </a:r>
          </a:p>
        </p:txBody>
      </p:sp>
    </p:spTree>
    <p:extLst>
      <p:ext uri="{BB962C8B-B14F-4D97-AF65-F5344CB8AC3E}">
        <p14:creationId xmlns:p14="http://schemas.microsoft.com/office/powerpoint/2010/main" val="3220841710"/>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p:cSld name="47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4 July, 2016</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latin typeface="Franklin Gothic Book"/>
              </a:rPr>
              <a:t>Layouts</a:t>
            </a:r>
            <a:r>
              <a:rPr lang="en-US" sz="7000" baseline="0" dirty="0">
                <a:latin typeface="Franklin Gothic Book"/>
              </a:rPr>
              <a:t> for</a:t>
            </a:r>
            <a:br>
              <a:rPr lang="en-US" sz="7000" baseline="0" dirty="0">
                <a:latin typeface="Franklin Gothic Book"/>
              </a:rPr>
            </a:br>
            <a:r>
              <a:rPr lang="en-US" sz="7000" baseline="0" dirty="0">
                <a:latin typeface="Franklin Gothic Book"/>
              </a:rPr>
              <a:t>complex text</a:t>
            </a:r>
            <a:endParaRPr lang="en-US" sz="7000" dirty="0">
              <a:latin typeface="Franklin Gothic Book"/>
            </a:endParaRP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07786844"/>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6" name="Round Same Side Corner Rectangle 5"/>
          <p:cNvSpPr/>
          <p:nvPr userDrawn="1"/>
        </p:nvSpPr>
        <p:spPr>
          <a:xfrm>
            <a:off x="4319585" y="1803400"/>
            <a:ext cx="4319983" cy="4676599"/>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6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6478586" y="4833942"/>
            <a:ext cx="1800982" cy="1286058"/>
          </a:xfrm>
          <a:prstGeom prst="roundRect">
            <a:avLst>
              <a:gd name="adj" fmla="val 10702"/>
            </a:avLst>
          </a:prstGeom>
        </p:spPr>
        <p:txBody>
          <a:bodyPr/>
          <a:lstStyle/>
          <a:p>
            <a:pPr lvl="0"/>
            <a:r>
              <a:rPr lang="en-US" noProof="0" dirty="0"/>
              <a:t>Click icon to add picture</a:t>
            </a:r>
            <a:endParaRPr lang="en-GB" noProof="0" dirty="0"/>
          </a:p>
        </p:txBody>
      </p:sp>
      <p:pic>
        <p:nvPicPr>
          <p:cNvPr id="7" name="Picture 6" descr="inverted commas closed.png"/>
          <p:cNvPicPr>
            <a:picLocks noChangeAspect="1"/>
          </p:cNvPicPr>
          <p:nvPr userDrawn="1"/>
        </p:nvPicPr>
        <p:blipFill rotWithShape="1">
          <a:blip r:embed="rId3" cstate="email">
            <a:lum bright="70000" contrast="-70000"/>
            <a:extLst>
              <a:ext uri="{28A0092B-C50C-407E-A947-70E740481C1C}">
                <a14:useLocalDpi xmlns:a14="http://schemas.microsoft.com/office/drawing/2010/main" val="0"/>
              </a:ext>
            </a:extLst>
          </a:blip>
          <a:srcRect l="26489" t="54153" r="29554" b="26824"/>
          <a:stretch/>
        </p:blipFill>
        <p:spPr>
          <a:xfrm>
            <a:off x="7517819" y="3312408"/>
            <a:ext cx="762020" cy="542668"/>
          </a:xfrm>
          <a:prstGeom prst="rect">
            <a:avLst/>
          </a:prstGeom>
        </p:spPr>
      </p:pic>
      <p:pic>
        <p:nvPicPr>
          <p:cNvPr id="8" name="Picture 7" descr="inverted commas open.png"/>
          <p:cNvPicPr>
            <a:picLocks noChangeAspect="1"/>
          </p:cNvPicPr>
          <p:nvPr userDrawn="1"/>
        </p:nvPicPr>
        <p:blipFill rotWithShape="1">
          <a:blip r:embed="rId4" cstate="email">
            <a:lum bright="70000" contrast="-70000"/>
            <a:extLst>
              <a:ext uri="{28A0092B-C50C-407E-A947-70E740481C1C}">
                <a14:useLocalDpi xmlns:a14="http://schemas.microsoft.com/office/drawing/2010/main" val="0"/>
              </a:ext>
            </a:extLst>
          </a:blip>
          <a:srcRect l="29337" t="27276" r="30702" b="54153"/>
          <a:stretch/>
        </p:blipFill>
        <p:spPr>
          <a:xfrm>
            <a:off x="4678162" y="2141311"/>
            <a:ext cx="692748" cy="531132"/>
          </a:xfrm>
          <a:prstGeom prst="rect">
            <a:avLst/>
          </a:prstGeom>
        </p:spPr>
      </p:pic>
      <p:sp>
        <p:nvSpPr>
          <p:cNvPr id="13" name="Text Placeholder 6"/>
          <p:cNvSpPr>
            <a:spLocks noGrp="1"/>
          </p:cNvSpPr>
          <p:nvPr>
            <p:ph type="body" sz="quarter" idx="15"/>
          </p:nvPr>
        </p:nvSpPr>
        <p:spPr>
          <a:xfrm>
            <a:off x="5038723" y="2313668"/>
            <a:ext cx="2881313" cy="1449578"/>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12" name="Text Placeholder 6"/>
          <p:cNvSpPr>
            <a:spLocks noGrp="1"/>
          </p:cNvSpPr>
          <p:nvPr>
            <p:ph type="body" sz="quarter" idx="14"/>
          </p:nvPr>
        </p:nvSpPr>
        <p:spPr>
          <a:xfrm>
            <a:off x="717550" y="1803400"/>
            <a:ext cx="3240085" cy="4316599"/>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4 July, 2016</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4166246051"/>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6_text +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p:cNvSpPr>
            <a:spLocks noGrp="1"/>
          </p:cNvSpPr>
          <p:nvPr>
            <p:ph type="body" sz="quarter" idx="13"/>
          </p:nvPr>
        </p:nvSpPr>
        <p:spPr>
          <a:xfrm>
            <a:off x="717550" y="1803400"/>
            <a:ext cx="3606800" cy="4316600"/>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4 July, 2016</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05" name="Text Placeholder 6"/>
          <p:cNvSpPr>
            <a:spLocks noGrp="1"/>
          </p:cNvSpPr>
          <p:nvPr>
            <p:ph type="body" sz="quarter" idx="17"/>
          </p:nvPr>
        </p:nvSpPr>
        <p:spPr>
          <a:xfrm>
            <a:off x="4819650" y="1803400"/>
            <a:ext cx="3602036" cy="4316600"/>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cxnSp>
        <p:nvCxnSpPr>
          <p:cNvPr id="104" name="Straight Connector 103"/>
          <p:cNvCxnSpPr/>
          <p:nvPr userDrawn="1"/>
        </p:nvCxnSpPr>
        <p:spPr>
          <a:xfrm>
            <a:off x="4551813" y="1761671"/>
            <a:ext cx="0" cy="4316600"/>
          </a:xfrm>
          <a:prstGeom prst="line">
            <a:avLst/>
          </a:prstGeom>
          <a:ln w="6350">
            <a:solidFill>
              <a:schemeClr val="tx1"/>
            </a:solidFill>
            <a:tailEnd type="non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46475510"/>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5_text +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p:cNvSpPr>
            <a:spLocks noGrp="1"/>
          </p:cNvSpPr>
          <p:nvPr>
            <p:ph type="body" sz="quarter" idx="13"/>
          </p:nvPr>
        </p:nvSpPr>
        <p:spPr>
          <a:xfrm>
            <a:off x="717551" y="2879725"/>
            <a:ext cx="3240086" cy="3060273"/>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4 July, 2016</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02" name="Text Placeholder 6"/>
          <p:cNvSpPr>
            <a:spLocks noGrp="1"/>
          </p:cNvSpPr>
          <p:nvPr>
            <p:ph type="body" sz="quarter" idx="16"/>
          </p:nvPr>
        </p:nvSpPr>
        <p:spPr>
          <a:xfrm>
            <a:off x="720725" y="2340519"/>
            <a:ext cx="3236517" cy="360862"/>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rgbClr val="00539B"/>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105" name="Text Placeholder 6"/>
          <p:cNvSpPr>
            <a:spLocks noGrp="1"/>
          </p:cNvSpPr>
          <p:nvPr>
            <p:ph type="body" sz="quarter" idx="17"/>
          </p:nvPr>
        </p:nvSpPr>
        <p:spPr>
          <a:xfrm>
            <a:off x="4678361" y="2879725"/>
            <a:ext cx="3241675" cy="3060273"/>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06" name="Text Placeholder 6"/>
          <p:cNvSpPr>
            <a:spLocks noGrp="1"/>
          </p:cNvSpPr>
          <p:nvPr>
            <p:ph type="body" sz="quarter" idx="18"/>
          </p:nvPr>
        </p:nvSpPr>
        <p:spPr>
          <a:xfrm>
            <a:off x="4681536" y="2340519"/>
            <a:ext cx="3238103" cy="360862"/>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rgbClr val="00539B"/>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cxnSp>
        <p:nvCxnSpPr>
          <p:cNvPr id="104" name="Straight Connector 103"/>
          <p:cNvCxnSpPr/>
          <p:nvPr userDrawn="1"/>
        </p:nvCxnSpPr>
        <p:spPr>
          <a:xfrm>
            <a:off x="4319585" y="2160588"/>
            <a:ext cx="0" cy="3959412"/>
          </a:xfrm>
          <a:prstGeom prst="line">
            <a:avLst/>
          </a:prstGeom>
          <a:ln w="6350">
            <a:solidFill>
              <a:schemeClr val="tx1"/>
            </a:solidFill>
            <a:tailEnd type="non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2409198"/>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p:cSld name="49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4 July, 2016</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latin typeface="Franklin Gothic Book"/>
              </a:rPr>
              <a:t>Layouts</a:t>
            </a:r>
            <a:r>
              <a:rPr lang="en-US" sz="7000" baseline="0" dirty="0">
                <a:latin typeface="Franklin Gothic Book"/>
              </a:rPr>
              <a:t> for</a:t>
            </a:r>
            <a:br>
              <a:rPr lang="en-US" sz="7000" baseline="0" dirty="0">
                <a:latin typeface="Franklin Gothic Book"/>
              </a:rPr>
            </a:br>
            <a:r>
              <a:rPr lang="en-US" sz="7000" baseline="0" dirty="0">
                <a:latin typeface="Franklin Gothic Book"/>
              </a:rPr>
              <a:t>images</a:t>
            </a:r>
            <a:endParaRPr lang="en-US" sz="7000" dirty="0">
              <a:latin typeface="Franklin Gothic Book"/>
            </a:endParaRP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537027161"/>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Big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4" y="2160587"/>
            <a:ext cx="7717349" cy="4310063"/>
          </a:xfrm>
          <a:prstGeom prst="round2SameRect">
            <a:avLst>
              <a:gd name="adj1" fmla="val 6208"/>
              <a:gd name="adj2" fmla="val 0"/>
            </a:avLst>
          </a:prstGeom>
        </p:spPr>
        <p:txBody>
          <a:bodyPr/>
          <a:lstStyle/>
          <a:p>
            <a:pPr lvl="0"/>
            <a:r>
              <a:rPr lang="en-US" noProof="0" dirty="0"/>
              <a:t>Click icon to add picture</a:t>
            </a:r>
            <a:endParaRPr lang="en-GB" noProof="0" dirty="0"/>
          </a:p>
        </p:txBody>
      </p:sp>
      <p:sp>
        <p:nvSpPr>
          <p:cNvPr id="98"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70A1058-79E5-B545-968A-2AE9B714F01C}" type="datetime3">
              <a:rPr lang="en-GB" smtClean="0"/>
              <a:t>4 July, 2016</a:t>
            </a:fld>
            <a:endParaRPr lang="en-GB" dirty="0"/>
          </a:p>
        </p:txBody>
      </p:sp>
      <p:sp>
        <p:nvSpPr>
          <p:cNvPr id="99"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276432281"/>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Big image with titl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4" y="2879725"/>
            <a:ext cx="7717349" cy="3590925"/>
          </a:xfrm>
          <a:prstGeom prst="round2SameRect">
            <a:avLst>
              <a:gd name="adj1" fmla="val 6739"/>
              <a:gd name="adj2" fmla="val 0"/>
            </a:avLst>
          </a:prstGeom>
        </p:spPr>
        <p:txBody>
          <a:bodyPr/>
          <a:lstStyle/>
          <a:p>
            <a:pPr lvl="0"/>
            <a:r>
              <a:rPr lang="en-US" noProof="0" dirty="0"/>
              <a:t>Click icon to add picture</a:t>
            </a:r>
            <a:endParaRPr lang="en-GB" noProof="0" dirty="0"/>
          </a:p>
        </p:txBody>
      </p:sp>
      <p:sp>
        <p:nvSpPr>
          <p:cNvPr id="98"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70A1058-79E5-B545-968A-2AE9B714F01C}" type="datetime3">
              <a:rPr lang="en-GB" smtClean="0"/>
              <a:t>4 July, 2016</a:t>
            </a:fld>
            <a:endParaRPr lang="en-GB" dirty="0"/>
          </a:p>
        </p:txBody>
      </p:sp>
      <p:sp>
        <p:nvSpPr>
          <p:cNvPr id="99"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5" hasCustomPrompt="1"/>
          </p:nvPr>
        </p:nvSpPr>
        <p:spPr>
          <a:xfrm>
            <a:off x="708025" y="2168525"/>
            <a:ext cx="7716838" cy="358775"/>
          </a:xfrm>
        </p:spPr>
        <p:txBody>
          <a:bodyPr/>
          <a:lstStyle>
            <a:lvl1pPr>
              <a:defRPr baseline="0">
                <a:latin typeface="Franklin Gothic Medium" panose="020B0603020102020204" pitchFamily="34" charset="0"/>
              </a:defRPr>
            </a:lvl1pPr>
          </a:lstStyle>
          <a:p>
            <a:pPr lvl="0"/>
            <a:r>
              <a:rPr lang="en-US" dirty="0"/>
              <a:t>Image title</a:t>
            </a:r>
          </a:p>
        </p:txBody>
      </p:sp>
    </p:spTree>
    <p:extLst>
      <p:ext uri="{BB962C8B-B14F-4D97-AF65-F5344CB8AC3E}">
        <p14:creationId xmlns:p14="http://schemas.microsoft.com/office/powerpoint/2010/main" val="4144757999"/>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D8B94D5-4E54-D541-9BF4-8857EC431461}" type="datetime3">
              <a:rPr lang="en-GB" smtClean="0"/>
              <a:t>4 July, 2016</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5"/>
          </p:nvPr>
        </p:nvSpPr>
        <p:spPr>
          <a:xfrm>
            <a:off x="720725" y="2168525"/>
            <a:ext cx="3603625" cy="43021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10" name="Content Placeholder 9"/>
          <p:cNvSpPr>
            <a:spLocks noGrp="1"/>
          </p:cNvSpPr>
          <p:nvPr>
            <p:ph sz="quarter" idx="16"/>
          </p:nvPr>
        </p:nvSpPr>
        <p:spPr>
          <a:xfrm>
            <a:off x="4819650" y="2168525"/>
            <a:ext cx="3605213" cy="4302125"/>
          </a:xfrm>
          <a:prstGeom prst="round2SameRect">
            <a:avLst>
              <a:gd name="adj1" fmla="val 7860"/>
              <a:gd name="adj2" fmla="val 0"/>
            </a:avLst>
          </a:prstGeom>
        </p:spPr>
        <p:txBody>
          <a:bodyPr/>
          <a:lstStyle/>
          <a:p>
            <a:pPr lvl="0"/>
            <a:r>
              <a:rPr lang="en-US" dirty="0"/>
              <a:t>Click to edit Master text styles</a:t>
            </a:r>
          </a:p>
        </p:txBody>
      </p:sp>
    </p:spTree>
    <p:extLst>
      <p:ext uri="{BB962C8B-B14F-4D97-AF65-F5344CB8AC3E}">
        <p14:creationId xmlns:p14="http://schemas.microsoft.com/office/powerpoint/2010/main" val="155603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6" name="Round Same Side Corner Rectangle 5"/>
          <p:cNvSpPr/>
          <p:nvPr userDrawn="1"/>
        </p:nvSpPr>
        <p:spPr>
          <a:xfrm>
            <a:off x="4319585" y="1803400"/>
            <a:ext cx="4319983" cy="4676599"/>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6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6478586" y="4833942"/>
            <a:ext cx="1800982" cy="1286058"/>
          </a:xfrm>
          <a:prstGeom prst="roundRect">
            <a:avLst>
              <a:gd name="adj" fmla="val 10702"/>
            </a:avLst>
          </a:prstGeom>
        </p:spPr>
        <p:txBody>
          <a:bodyPr/>
          <a:lstStyle/>
          <a:p>
            <a:pPr lvl="0"/>
            <a:r>
              <a:rPr lang="en-US" noProof="0"/>
              <a:t>Click icon to add picture</a:t>
            </a:r>
            <a:endParaRPr lang="en-GB" noProof="0" dirty="0"/>
          </a:p>
        </p:txBody>
      </p:sp>
      <p:pic>
        <p:nvPicPr>
          <p:cNvPr id="7" name="Picture 6" descr="inverted commas closed.png"/>
          <p:cNvPicPr>
            <a:picLocks noChangeAspect="1"/>
          </p:cNvPicPr>
          <p:nvPr userDrawn="1"/>
        </p:nvPicPr>
        <p:blipFill rotWithShape="1">
          <a:blip r:embed="rId3" cstate="email">
            <a:lum bright="70000" contrast="-70000"/>
            <a:extLst>
              <a:ext uri="{28A0092B-C50C-407E-A947-70E740481C1C}">
                <a14:useLocalDpi xmlns:a14="http://schemas.microsoft.com/office/drawing/2010/main" val="0"/>
              </a:ext>
            </a:extLst>
          </a:blip>
          <a:srcRect l="26489" t="54153" r="29554" b="26824"/>
          <a:stretch/>
        </p:blipFill>
        <p:spPr>
          <a:xfrm>
            <a:off x="7517819" y="3312408"/>
            <a:ext cx="762020" cy="542668"/>
          </a:xfrm>
          <a:prstGeom prst="rect">
            <a:avLst/>
          </a:prstGeom>
        </p:spPr>
      </p:pic>
      <p:pic>
        <p:nvPicPr>
          <p:cNvPr id="8" name="Picture 7" descr="inverted commas open.png"/>
          <p:cNvPicPr>
            <a:picLocks noChangeAspect="1"/>
          </p:cNvPicPr>
          <p:nvPr userDrawn="1"/>
        </p:nvPicPr>
        <p:blipFill rotWithShape="1">
          <a:blip r:embed="rId4" cstate="email">
            <a:lum bright="70000" contrast="-70000"/>
            <a:extLst>
              <a:ext uri="{28A0092B-C50C-407E-A947-70E740481C1C}">
                <a14:useLocalDpi xmlns:a14="http://schemas.microsoft.com/office/drawing/2010/main" val="0"/>
              </a:ext>
            </a:extLst>
          </a:blip>
          <a:srcRect l="29337" t="27276" r="30702" b="54153"/>
          <a:stretch/>
        </p:blipFill>
        <p:spPr>
          <a:xfrm>
            <a:off x="4678162" y="2141311"/>
            <a:ext cx="692748" cy="531132"/>
          </a:xfrm>
          <a:prstGeom prst="rect">
            <a:avLst/>
          </a:prstGeom>
        </p:spPr>
      </p:pic>
      <p:sp>
        <p:nvSpPr>
          <p:cNvPr id="13" name="Text Placeholder 6"/>
          <p:cNvSpPr>
            <a:spLocks noGrp="1"/>
          </p:cNvSpPr>
          <p:nvPr>
            <p:ph type="body" sz="quarter" idx="15"/>
          </p:nvPr>
        </p:nvSpPr>
        <p:spPr>
          <a:xfrm>
            <a:off x="5038723" y="2313668"/>
            <a:ext cx="2881313" cy="1449578"/>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Edit Master text styles</a:t>
            </a:r>
          </a:p>
        </p:txBody>
      </p:sp>
      <p:sp>
        <p:nvSpPr>
          <p:cNvPr id="12" name="Text Placeholder 6"/>
          <p:cNvSpPr>
            <a:spLocks noGrp="1"/>
          </p:cNvSpPr>
          <p:nvPr>
            <p:ph type="body" sz="quarter" idx="14"/>
          </p:nvPr>
        </p:nvSpPr>
        <p:spPr>
          <a:xfrm>
            <a:off x="717550" y="1803400"/>
            <a:ext cx="3240085" cy="4316599"/>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6E079F-0502-CC4C-9C8B-39554E94F19E}" type="datetime3">
              <a:rPr lang="en-GB" smtClean="0"/>
              <a:pPr/>
              <a:t>4 July, 2016</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1389451746"/>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13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6262688" y="2160587"/>
            <a:ext cx="2162175" cy="3963988"/>
          </a:xfrm>
          <a:prstGeom prst="roundRect">
            <a:avLst>
              <a:gd name="adj" fmla="val 10702"/>
            </a:avLst>
          </a:prstGeom>
        </p:spPr>
        <p:txBody>
          <a:bodyPr/>
          <a:lstStyle/>
          <a:p>
            <a:pPr lvl="0"/>
            <a:r>
              <a:rPr lang="en-US" noProof="0" dirty="0"/>
              <a:t>Click icon to add picture</a:t>
            </a:r>
            <a:endParaRPr lang="en-GB" noProof="0" dirty="0"/>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D8B94D5-4E54-D541-9BF4-8857EC431461}" type="datetime3">
              <a:rPr lang="en-GB" smtClean="0"/>
              <a:t>4 July, 2016</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5"/>
          </p:nvPr>
        </p:nvSpPr>
        <p:spPr>
          <a:xfrm>
            <a:off x="719138" y="2168525"/>
            <a:ext cx="5181600" cy="43116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Tree>
    <p:extLst>
      <p:ext uri="{BB962C8B-B14F-4D97-AF65-F5344CB8AC3E}">
        <p14:creationId xmlns:p14="http://schemas.microsoft.com/office/powerpoint/2010/main" val="4892240"/>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10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4819651" y="2160587"/>
            <a:ext cx="3605212" cy="4310064"/>
          </a:xfrm>
          <a:prstGeom prst="round2SameRect">
            <a:avLst>
              <a:gd name="adj1" fmla="val 5389"/>
              <a:gd name="adj2" fmla="val 0"/>
            </a:avLst>
          </a:prstGeom>
        </p:spPr>
        <p:txBody>
          <a:bodyPr/>
          <a:lstStyle/>
          <a:p>
            <a:pPr lvl="0"/>
            <a:r>
              <a:rPr lang="en-US" noProof="0" dirty="0"/>
              <a:t>Click icon to add picture</a:t>
            </a:r>
            <a:endParaRPr lang="en-GB" noProof="0" dirty="0"/>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D8B94D5-4E54-D541-9BF4-8857EC431461}" type="datetime3">
              <a:rPr lang="en-GB" smtClean="0"/>
              <a:t>4 July, 2016</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5"/>
          </p:nvPr>
        </p:nvSpPr>
        <p:spPr>
          <a:xfrm>
            <a:off x="720725" y="2160588"/>
            <a:ext cx="3603625" cy="366712"/>
          </a:xfrm>
        </p:spPr>
        <p:txBody>
          <a:bodyPr>
            <a:normAutofit/>
          </a:bodyPr>
          <a:lstStyle>
            <a:lvl1pPr>
              <a:defRPr sz="1800">
                <a:latin typeface="Franklin Gothic Medium" panose="020B0603020102020204" pitchFamily="34" charset="0"/>
              </a:defRPr>
            </a:lvl1pPr>
          </a:lstStyle>
          <a:p>
            <a:pPr lvl="0"/>
            <a:r>
              <a:rPr lang="en-US" dirty="0"/>
              <a:t>Click to edit Master text styles</a:t>
            </a:r>
          </a:p>
        </p:txBody>
      </p:sp>
      <p:sp>
        <p:nvSpPr>
          <p:cNvPr id="6" name="Text Placeholder 5"/>
          <p:cNvSpPr>
            <a:spLocks noGrp="1"/>
          </p:cNvSpPr>
          <p:nvPr>
            <p:ph type="body" sz="quarter" idx="16"/>
          </p:nvPr>
        </p:nvSpPr>
        <p:spPr>
          <a:xfrm>
            <a:off x="719138" y="2886075"/>
            <a:ext cx="3605212" cy="3584575"/>
          </a:xfrm>
        </p:spPr>
        <p:txBody>
          <a:bodyPr>
            <a:normAutofit/>
          </a:bodyPr>
          <a:lstStyle>
            <a:lvl1pPr>
              <a:defRPr sz="1800"/>
            </a:lvl1pPr>
            <a:lvl2pPr>
              <a:defRPr sz="1800"/>
            </a:lvl2pPr>
            <a:lvl3pPr>
              <a:defRPr sz="1800"/>
            </a:lvl3pPr>
            <a:lvl4pPr>
              <a:defRPr sz="180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259302076"/>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Image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7" name="Text Placeholder 6"/>
          <p:cNvSpPr>
            <a:spLocks noGrp="1"/>
          </p:cNvSpPr>
          <p:nvPr>
            <p:ph type="body" sz="quarter" idx="13"/>
          </p:nvPr>
        </p:nvSpPr>
        <p:spPr>
          <a:xfrm>
            <a:off x="5068887" y="2160587"/>
            <a:ext cx="3570681" cy="377941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7549" y="2160587"/>
            <a:ext cx="3863975" cy="4310063"/>
          </a:xfrm>
          <a:prstGeom prst="round2SameRect">
            <a:avLst>
              <a:gd name="adj1" fmla="val 1674"/>
              <a:gd name="adj2" fmla="val 0"/>
            </a:avLst>
          </a:prstGeom>
        </p:spPr>
        <p:txBody>
          <a:bodyPr/>
          <a:lstStyle/>
          <a:p>
            <a:pPr lvl="0"/>
            <a:r>
              <a:rPr lang="en-US" noProof="0" dirty="0"/>
              <a:t>Click icon to add picture</a:t>
            </a:r>
            <a:endParaRPr lang="en-GB" noProof="0" dirty="0"/>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A67E7FA-D7F1-764C-B0E1-8E31A2AA8DD1}" type="datetime3">
              <a:rPr lang="en-GB" smtClean="0"/>
              <a:t>4 July, 2016</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864666741"/>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1_Image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7" name="Text Placeholder 6"/>
          <p:cNvSpPr>
            <a:spLocks noGrp="1"/>
          </p:cNvSpPr>
          <p:nvPr>
            <p:ph type="body" sz="quarter" idx="13"/>
          </p:nvPr>
        </p:nvSpPr>
        <p:spPr>
          <a:xfrm>
            <a:off x="5068887" y="2879725"/>
            <a:ext cx="3570681" cy="3060274"/>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7549" y="2160587"/>
            <a:ext cx="3960812" cy="4310063"/>
          </a:xfrm>
          <a:prstGeom prst="round2SameRect">
            <a:avLst>
              <a:gd name="adj1" fmla="val 6315"/>
              <a:gd name="adj2" fmla="val 0"/>
            </a:avLst>
          </a:prstGeom>
        </p:spPr>
        <p:txBody>
          <a:bodyPr/>
          <a:lstStyle/>
          <a:p>
            <a:pPr lvl="0"/>
            <a:r>
              <a:rPr lang="en-US" noProof="0" dirty="0"/>
              <a:t>Click icon to add picture</a:t>
            </a:r>
            <a:endParaRPr lang="en-GB" noProof="0" dirty="0"/>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A67E7FA-D7F1-764C-B0E1-8E31A2AA8DD1}" type="datetime3">
              <a:rPr lang="en-GB" smtClean="0"/>
              <a:t>4 July, 2016</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02" name="Text Placeholder 6" descr="First level - paragraph text&#10;Second level - bullet 1&#10;Third level - bullet 2&#10;&#10;No more than 100 words per slide" title="Main text copy"/>
          <p:cNvSpPr>
            <a:spLocks noGrp="1"/>
          </p:cNvSpPr>
          <p:nvPr>
            <p:ph type="body" sz="quarter" idx="15"/>
          </p:nvPr>
        </p:nvSpPr>
        <p:spPr>
          <a:xfrm>
            <a:off x="5068887" y="2160588"/>
            <a:ext cx="3570681" cy="36036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Tree>
    <p:extLst>
      <p:ext uri="{BB962C8B-B14F-4D97-AF65-F5344CB8AC3E}">
        <p14:creationId xmlns:p14="http://schemas.microsoft.com/office/powerpoint/2010/main" val="4065406475"/>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8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4" y="3600451"/>
            <a:ext cx="7932054" cy="2870200"/>
          </a:xfrm>
          <a:prstGeom prst="round2SameRect">
            <a:avLst>
              <a:gd name="adj1" fmla="val 1788"/>
              <a:gd name="adj2" fmla="val 0"/>
            </a:avLst>
          </a:prstGeom>
        </p:spPr>
        <p:txBody>
          <a:bodyPr/>
          <a:lstStyle/>
          <a:p>
            <a:pPr lvl="0"/>
            <a:r>
              <a:rPr lang="en-US" noProof="0" dirty="0"/>
              <a:t>Click icon to add picture</a:t>
            </a:r>
            <a:endParaRPr lang="en-GB" noProof="0" dirty="0"/>
          </a:p>
        </p:txBody>
      </p:sp>
      <p:sp>
        <p:nvSpPr>
          <p:cNvPr id="98"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7918844" cy="107950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360000" marR="0" indent="0" algn="l" defTabSz="914400" rtl="0" eaLnBrk="0" fontAlgn="base" latinLnBrk="0" hangingPunct="0">
              <a:lnSpc>
                <a:spcPct val="100000"/>
              </a:lnSpc>
              <a:spcBef>
                <a:spcPts val="0"/>
              </a:spcBef>
              <a:spcAft>
                <a:spcPts val="600"/>
              </a:spcAft>
              <a:buClrTx/>
              <a:buSzTx/>
              <a:buFont typeface="Arial"/>
              <a:buNone/>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endPar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endParaRPr>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58A08D2F-58AB-0E44-B578-C5D8D2B4BF3B}" type="datetime3">
              <a:rPr lang="en-GB" smtClean="0"/>
              <a:t>4 July, 2016</a:t>
            </a:fld>
            <a:endParaRPr lang="en-GB" dirty="0"/>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686366964"/>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11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5" y="3600451"/>
            <a:ext cx="3612072" cy="2870200"/>
          </a:xfrm>
          <a:prstGeom prst="round2SameRect">
            <a:avLst>
              <a:gd name="adj1" fmla="val 1788"/>
              <a:gd name="adj2" fmla="val 0"/>
            </a:avLst>
          </a:prstGeom>
        </p:spPr>
        <p:txBody>
          <a:bodyPr/>
          <a:lstStyle/>
          <a:p>
            <a:pPr lvl="0"/>
            <a:r>
              <a:rPr lang="en-US" noProof="0" dirty="0"/>
              <a:t>Click icon to add picture</a:t>
            </a:r>
            <a:endParaRPr lang="en-GB" noProof="0" dirty="0"/>
          </a:p>
        </p:txBody>
      </p:sp>
      <p:sp>
        <p:nvSpPr>
          <p:cNvPr id="98"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7558843" cy="107950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360000" marR="0" indent="0" algn="l" defTabSz="914400" rtl="0" eaLnBrk="0" fontAlgn="base" latinLnBrk="0" hangingPunct="0">
              <a:lnSpc>
                <a:spcPct val="100000"/>
              </a:lnSpc>
              <a:spcBef>
                <a:spcPts val="0"/>
              </a:spcBef>
              <a:spcAft>
                <a:spcPts val="600"/>
              </a:spcAft>
              <a:buClrTx/>
              <a:buSzTx/>
              <a:buFont typeface="Arial"/>
              <a:buNone/>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endPar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endParaRPr>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58A08D2F-58AB-0E44-B578-C5D8D2B4BF3B}" type="datetime3">
              <a:rPr lang="en-GB" smtClean="0"/>
              <a:t>4 July, 2016</a:t>
            </a:fld>
            <a:endParaRPr lang="en-GB" dirty="0"/>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0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4678361" y="3600450"/>
            <a:ext cx="3601206" cy="2870200"/>
          </a:xfrm>
          <a:prstGeom prst="round2SameRect">
            <a:avLst>
              <a:gd name="adj1" fmla="val 1788"/>
              <a:gd name="adj2" fmla="val 0"/>
            </a:avLst>
          </a:prstGeom>
        </p:spPr>
        <p:txBody>
          <a:bodyPr/>
          <a:lstStyle/>
          <a:p>
            <a:pPr lvl="0"/>
            <a:r>
              <a:rPr lang="en-US" noProof="0" dirty="0"/>
              <a:t>Click icon to add picture</a:t>
            </a:r>
            <a:endParaRPr lang="en-GB" noProof="0" dirty="0"/>
          </a:p>
        </p:txBody>
      </p:sp>
    </p:spTree>
    <p:extLst>
      <p:ext uri="{BB962C8B-B14F-4D97-AF65-F5344CB8AC3E}">
        <p14:creationId xmlns:p14="http://schemas.microsoft.com/office/powerpoint/2010/main" val="177114122"/>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3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251777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3598861" y="2160587"/>
            <a:ext cx="2159000" cy="3779411"/>
          </a:xfrm>
          <a:prstGeom prst="roundRect">
            <a:avLst>
              <a:gd name="adj" fmla="val 5286"/>
            </a:avLst>
          </a:prstGeom>
        </p:spPr>
        <p:txBody>
          <a:bodyPr/>
          <a:lstStyle/>
          <a:p>
            <a:pPr lvl="0"/>
            <a:r>
              <a:rPr lang="en-US" noProof="0" dirty="0"/>
              <a:t>Click icon to add picture</a:t>
            </a:r>
            <a:endParaRPr lang="en-GB" noProof="0" dirty="0"/>
          </a:p>
        </p:txBody>
      </p: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6118223" y="2180103"/>
            <a:ext cx="2159000" cy="3779411"/>
          </a:xfrm>
          <a:prstGeom prst="roundRect">
            <a:avLst>
              <a:gd name="adj" fmla="val 5286"/>
            </a:avLst>
          </a:prstGeom>
        </p:spPr>
        <p:txBody>
          <a:bodyPr/>
          <a:lstStyle/>
          <a:p>
            <a:pPr lvl="0"/>
            <a:r>
              <a:rPr lang="en-US" noProof="0" dirty="0"/>
              <a:t>Click icon to add picture</a:t>
            </a:r>
            <a:endParaRPr lang="en-GB" noProof="0" dirty="0"/>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EDCE6523-1D77-094B-8E5B-28D72BCF4B9A}" type="datetime3">
              <a:rPr lang="en-GB" smtClean="0"/>
              <a:t>4 July, 2016</a:t>
            </a:fld>
            <a:endParaRPr lang="en-GB" dirty="0"/>
          </a:p>
        </p:txBody>
      </p:sp>
      <p:sp>
        <p:nvSpPr>
          <p:cNvPr id="104"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2098687126"/>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7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251777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3598860" y="2160588"/>
            <a:ext cx="5043235" cy="1800226"/>
          </a:xfrm>
          <a:prstGeom prst="roundRect">
            <a:avLst>
              <a:gd name="adj" fmla="val 5286"/>
            </a:avLst>
          </a:prstGeom>
        </p:spPr>
        <p:txBody>
          <a:bodyPr/>
          <a:lstStyle/>
          <a:p>
            <a:pPr lvl="0"/>
            <a:r>
              <a:rPr lang="en-US" noProof="0" dirty="0"/>
              <a:t>Click icon to add picture</a:t>
            </a:r>
            <a:endParaRPr lang="en-GB" noProof="0" dirty="0"/>
          </a:p>
        </p:txBody>
      </p: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3598860" y="4319588"/>
            <a:ext cx="5040708" cy="1639926"/>
          </a:xfrm>
          <a:prstGeom prst="roundRect">
            <a:avLst>
              <a:gd name="adj" fmla="val 5286"/>
            </a:avLst>
          </a:prstGeom>
        </p:spPr>
        <p:txBody>
          <a:bodyPr/>
          <a:lstStyle/>
          <a:p>
            <a:pPr lvl="0"/>
            <a:r>
              <a:rPr lang="en-US" noProof="0" dirty="0"/>
              <a:t>Click icon to add picture</a:t>
            </a:r>
            <a:endParaRPr lang="en-GB" noProof="0" dirty="0"/>
          </a:p>
        </p:txBody>
      </p:sp>
      <p:sp>
        <p:nvSpPr>
          <p:cNvPr id="101"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DDB9F3E3-D95D-7744-B1A9-3A5E9661014B}" type="datetime3">
              <a:rPr lang="en-GB" smtClean="0"/>
              <a:t>4 July, 2016</a:t>
            </a:fld>
            <a:endParaRPr lang="en-GB" dirty="0"/>
          </a:p>
        </p:txBody>
      </p:sp>
      <p:sp>
        <p:nvSpPr>
          <p:cNvPr id="102"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321616204"/>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2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395763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5038723" y="2160587"/>
            <a:ext cx="1800000" cy="1800226"/>
          </a:xfrm>
          <a:prstGeom prst="roundRect">
            <a:avLst>
              <a:gd name="adj" fmla="val 1665"/>
            </a:avLst>
          </a:prstGeom>
        </p:spPr>
        <p:txBody>
          <a:bodyPr/>
          <a:lstStyle/>
          <a:p>
            <a:pPr lvl="0"/>
            <a:r>
              <a:rPr lang="en-US" noProof="0" dirty="0"/>
              <a:t>Click icon to add picture</a:t>
            </a:r>
            <a:endParaRPr lang="en-GB" noProof="0" dirty="0"/>
          </a:p>
        </p:txBody>
      </p: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020035" y="2160588"/>
            <a:ext cx="1619275" cy="1089346"/>
          </a:xfrm>
          <a:prstGeom prst="roundRect">
            <a:avLst>
              <a:gd name="adj" fmla="val 5742"/>
            </a:avLst>
          </a:prstGeom>
        </p:spPr>
        <p:txBody>
          <a:bodyPr/>
          <a:lstStyle/>
          <a:p>
            <a:pPr lvl="0"/>
            <a:r>
              <a:rPr lang="en-US" noProof="0" dirty="0"/>
              <a:t>Click icon to add picture</a:t>
            </a:r>
            <a:endParaRPr lang="en-GB" noProof="0" dirty="0"/>
          </a:p>
        </p:txBody>
      </p:sp>
      <p:sp>
        <p:nvSpPr>
          <p:cNvPr id="10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5038724" y="4140313"/>
            <a:ext cx="1440000" cy="1800000"/>
          </a:xfrm>
          <a:prstGeom prst="roundRect">
            <a:avLst>
              <a:gd name="adj" fmla="val 4466"/>
            </a:avLst>
          </a:prstGeom>
        </p:spPr>
        <p:txBody>
          <a:bodyPr/>
          <a:lstStyle/>
          <a:p>
            <a:pPr lvl="0"/>
            <a:r>
              <a:rPr lang="en-US" noProof="0" dirty="0"/>
              <a:t>Click icon to add picture</a:t>
            </a:r>
            <a:endParaRPr lang="en-GB" noProof="0" dirty="0"/>
          </a:p>
        </p:txBody>
      </p:sp>
      <p:sp>
        <p:nvSpPr>
          <p:cNvPr id="10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310" y="3419950"/>
            <a:ext cx="1440000" cy="1260000"/>
          </a:xfrm>
          <a:prstGeom prst="roundRect">
            <a:avLst>
              <a:gd name="adj" fmla="val 5336"/>
            </a:avLst>
          </a:prstGeom>
        </p:spPr>
        <p:txBody>
          <a:bodyPr/>
          <a:lstStyle/>
          <a:p>
            <a:pPr lvl="0"/>
            <a:r>
              <a:rPr lang="en-US" noProof="0" dirty="0"/>
              <a:t>Click icon to add picture</a:t>
            </a:r>
            <a:endParaRPr lang="en-GB" noProof="0" dirty="0"/>
          </a:p>
        </p:txBody>
      </p:sp>
      <p:sp>
        <p:nvSpPr>
          <p:cNvPr id="10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6663765" y="4863353"/>
            <a:ext cx="1975545" cy="1068054"/>
          </a:xfrm>
          <a:prstGeom prst="roundRect">
            <a:avLst>
              <a:gd name="adj" fmla="val 5591"/>
            </a:avLst>
          </a:prstGeom>
        </p:spPr>
        <p:txBody>
          <a:bodyPr/>
          <a:lstStyle/>
          <a:p>
            <a:pPr lvl="0"/>
            <a:r>
              <a:rPr lang="en-US" noProof="0" dirty="0"/>
              <a:t>Click icon to add picture</a:t>
            </a:r>
            <a:endParaRPr lang="en-GB" noProof="0" dirty="0"/>
          </a:p>
        </p:txBody>
      </p:sp>
      <p:sp>
        <p:nvSpPr>
          <p:cNvPr id="103"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D9A64614-7B90-2844-BF62-27C15202A4B6}" type="datetime3">
              <a:rPr lang="en-GB" smtClean="0"/>
              <a:t>4 July, 2016</a:t>
            </a:fld>
            <a:endParaRPr lang="en-GB" dirty="0"/>
          </a:p>
        </p:txBody>
      </p:sp>
      <p:sp>
        <p:nvSpPr>
          <p:cNvPr id="10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566284081"/>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4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5" y="2160587"/>
            <a:ext cx="2881087" cy="1800226"/>
          </a:xfrm>
          <a:prstGeom prst="roundRect">
            <a:avLst>
              <a:gd name="adj" fmla="val 5400"/>
            </a:avLst>
          </a:prstGeom>
        </p:spPr>
        <p:txBody>
          <a:bodyPr/>
          <a:lstStyle/>
          <a:p>
            <a:pPr lvl="0"/>
            <a:r>
              <a:rPr lang="en-US" noProof="0" dirty="0"/>
              <a:t>Click icon to add picture</a:t>
            </a:r>
            <a:endParaRPr lang="en-GB" noProof="0" dirty="0"/>
          </a:p>
        </p:txBody>
      </p: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3956773" y="2160587"/>
            <a:ext cx="2521812" cy="1808483"/>
          </a:xfrm>
          <a:prstGeom prst="roundRect">
            <a:avLst>
              <a:gd name="adj" fmla="val 4197"/>
            </a:avLst>
          </a:prstGeom>
        </p:spPr>
        <p:txBody>
          <a:bodyPr/>
          <a:lstStyle/>
          <a:p>
            <a:pPr lvl="0"/>
            <a:r>
              <a:rPr lang="en-US" noProof="0" dirty="0"/>
              <a:t>Click icon to add picture</a:t>
            </a:r>
            <a:endParaRPr lang="en-GB" noProof="0" dirty="0"/>
          </a:p>
        </p:txBody>
      </p:sp>
      <p:sp>
        <p:nvSpPr>
          <p:cNvPr id="10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2878136" y="4319588"/>
            <a:ext cx="3600588" cy="1800411"/>
          </a:xfrm>
          <a:prstGeom prst="roundRect">
            <a:avLst>
              <a:gd name="adj" fmla="val 4986"/>
            </a:avLst>
          </a:prstGeom>
        </p:spPr>
        <p:txBody>
          <a:bodyPr/>
          <a:lstStyle/>
          <a:p>
            <a:pPr lvl="0"/>
            <a:r>
              <a:rPr lang="en-US" noProof="0" dirty="0"/>
              <a:t>Click icon to add picture</a:t>
            </a:r>
            <a:endParaRPr lang="en-GB" noProof="0" dirty="0"/>
          </a:p>
        </p:txBody>
      </p:sp>
      <p:sp>
        <p:nvSpPr>
          <p:cNvPr id="10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20725" y="4319588"/>
            <a:ext cx="1797048" cy="1800412"/>
          </a:xfrm>
          <a:prstGeom prst="roundRect">
            <a:avLst>
              <a:gd name="adj" fmla="val 6218"/>
            </a:avLst>
          </a:prstGeom>
        </p:spPr>
        <p:txBody>
          <a:bodyPr/>
          <a:lstStyle/>
          <a:p>
            <a:pPr lvl="0"/>
            <a:r>
              <a:rPr lang="en-US" noProof="0" dirty="0"/>
              <a:t>Click icon to add picture</a:t>
            </a:r>
            <a:endParaRPr lang="en-GB" noProof="0" dirty="0"/>
          </a:p>
        </p:txBody>
      </p:sp>
      <p:sp>
        <p:nvSpPr>
          <p:cNvPr id="10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6838948" y="2160588"/>
            <a:ext cx="1800620" cy="3959411"/>
          </a:xfrm>
          <a:prstGeom prst="roundRect">
            <a:avLst>
              <a:gd name="adj" fmla="val 3743"/>
            </a:avLst>
          </a:prstGeom>
        </p:spPr>
        <p:txBody>
          <a:bodyPr/>
          <a:lstStyle/>
          <a:p>
            <a:pPr lvl="0"/>
            <a:r>
              <a:rPr lang="en-US" noProof="0" dirty="0"/>
              <a:t>Click icon to add picture</a:t>
            </a:r>
            <a:endParaRPr lang="en-GB" noProof="0" dirty="0"/>
          </a:p>
        </p:txBody>
      </p:sp>
      <p:sp>
        <p:nvSpPr>
          <p:cNvPr id="103"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D9326FB-DCCB-FC47-93A9-9DEA7DB23AC9}" type="datetime3">
              <a:rPr lang="en-GB" smtClean="0"/>
              <a:t>4 July, 2016</a:t>
            </a:fld>
            <a:endParaRPr lang="en-GB" dirty="0"/>
          </a:p>
        </p:txBody>
      </p:sp>
      <p:sp>
        <p:nvSpPr>
          <p:cNvPr id="10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23692874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cxnSp>
        <p:nvCxnSpPr>
          <p:cNvPr id="166" name="Straight Connector 165"/>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t>4 July, 2016</a:t>
            </a:fld>
            <a:endParaRPr lang="en-GB" dirty="0"/>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0"/>
          </p:nvPr>
        </p:nvSpPr>
        <p:spPr>
          <a:xfrm>
            <a:off x="719138" y="1803400"/>
            <a:ext cx="7705725" cy="4321175"/>
          </a:xfrm>
        </p:spPr>
        <p:txBody>
          <a:bodyPr/>
          <a:lstStyle>
            <a:lvl1pPr>
              <a:defRPr sz="1600"/>
            </a:lvl1pPr>
            <a:lvl2pPr>
              <a:defRPr sz="1600"/>
            </a:lvl2pPr>
            <a:lvl3pPr>
              <a:defRPr sz="1600"/>
            </a:lvl3pPr>
            <a:lvl4pPr>
              <a:defRPr sz="1600"/>
            </a:lvl4pPr>
          </a:lstStyle>
          <a:p>
            <a:pPr lvl="0"/>
            <a:r>
              <a:rPr lang="en-US"/>
              <a:t>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4297793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text +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p:cNvSpPr>
            <a:spLocks noGrp="1"/>
          </p:cNvSpPr>
          <p:nvPr>
            <p:ph type="body" sz="quarter" idx="13"/>
          </p:nvPr>
        </p:nvSpPr>
        <p:spPr>
          <a:xfrm>
            <a:off x="717550" y="1803400"/>
            <a:ext cx="3606800" cy="4316600"/>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4 July, 2016</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05" name="Text Placeholder 6"/>
          <p:cNvSpPr>
            <a:spLocks noGrp="1"/>
          </p:cNvSpPr>
          <p:nvPr>
            <p:ph type="body" sz="quarter" idx="17"/>
          </p:nvPr>
        </p:nvSpPr>
        <p:spPr>
          <a:xfrm>
            <a:off x="4819650" y="1803400"/>
            <a:ext cx="3602036" cy="4316600"/>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cxnSp>
        <p:nvCxnSpPr>
          <p:cNvPr id="104" name="Straight Connector 103"/>
          <p:cNvCxnSpPr/>
          <p:nvPr userDrawn="1"/>
        </p:nvCxnSpPr>
        <p:spPr>
          <a:xfrm>
            <a:off x="4551813" y="1761671"/>
            <a:ext cx="0" cy="4316600"/>
          </a:xfrm>
          <a:prstGeom prst="line">
            <a:avLst/>
          </a:prstGeom>
          <a:ln w="6350">
            <a:solidFill>
              <a:schemeClr val="tx1"/>
            </a:solidFill>
            <a:tailEnd type="non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33127221"/>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6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8634" y="215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17773" y="431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2879724" y="215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2878135" y="431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5036738" y="215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1"/>
          </p:nvPr>
        </p:nvSpPr>
        <p:spPr>
          <a:xfrm>
            <a:off x="5038723" y="431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04E479E0-1E06-DE4C-83BA-C65FC6EB3C8D}" type="datetime3">
              <a:rPr lang="en-GB" smtClean="0"/>
              <a:t>4 July, 2016</a:t>
            </a:fld>
            <a:endParaRPr lang="en-GB" dirty="0"/>
          </a:p>
        </p:txBody>
      </p:sp>
      <p:sp>
        <p:nvSpPr>
          <p:cNvPr id="104"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1484289546"/>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5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4" y="2160587"/>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18635" y="3600449"/>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2158498" y="2160588"/>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2146857" y="3600450"/>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7"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8635" y="5040499"/>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146857" y="5040313"/>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3600950" y="2160588"/>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1"/>
          </p:nvPr>
        </p:nvSpPr>
        <p:spPr>
          <a:xfrm>
            <a:off x="3598861" y="3600450"/>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2"/>
          </p:nvPr>
        </p:nvSpPr>
        <p:spPr>
          <a:xfrm>
            <a:off x="5038724" y="2160589"/>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3"/>
          </p:nvPr>
        </p:nvSpPr>
        <p:spPr>
          <a:xfrm>
            <a:off x="5027083" y="3600451"/>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4"/>
          </p:nvPr>
        </p:nvSpPr>
        <p:spPr>
          <a:xfrm>
            <a:off x="3598861" y="5040500"/>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5"/>
          </p:nvPr>
        </p:nvSpPr>
        <p:spPr>
          <a:xfrm>
            <a:off x="5027083" y="5040314"/>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6"/>
          </p:nvPr>
        </p:nvSpPr>
        <p:spPr>
          <a:xfrm>
            <a:off x="6482262" y="2160586"/>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7"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7"/>
          </p:nvPr>
        </p:nvSpPr>
        <p:spPr>
          <a:xfrm>
            <a:off x="6480173" y="3600448"/>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2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30"/>
          </p:nvPr>
        </p:nvSpPr>
        <p:spPr>
          <a:xfrm>
            <a:off x="6480173" y="5040498"/>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2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2B7358CC-5F0F-DE45-B162-F1F79492E334}" type="datetime3">
              <a:rPr lang="en-GB" smtClean="0"/>
              <a:t>4 July, 2016</a:t>
            </a:fld>
            <a:endParaRPr lang="en-GB" dirty="0"/>
          </a:p>
        </p:txBody>
      </p:sp>
      <p:sp>
        <p:nvSpPr>
          <p:cNvPr id="12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4177225917"/>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9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4" y="2160587"/>
            <a:ext cx="2517774"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18634" y="3600449"/>
            <a:ext cx="2520531" cy="2519366"/>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3600949" y="2160588"/>
            <a:ext cx="2520527" cy="2519362"/>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4"/>
          </p:nvPr>
        </p:nvSpPr>
        <p:spPr>
          <a:xfrm>
            <a:off x="3598860" y="5040500"/>
            <a:ext cx="2519363"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6"/>
          </p:nvPr>
        </p:nvSpPr>
        <p:spPr>
          <a:xfrm>
            <a:off x="6482262" y="2160586"/>
            <a:ext cx="2157306" cy="3959415"/>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2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2B7358CC-5F0F-DE45-B162-F1F79492E334}" type="datetime3">
              <a:rPr lang="en-GB" smtClean="0"/>
              <a:t>4 July, 2016</a:t>
            </a:fld>
            <a:endParaRPr lang="en-GB" dirty="0"/>
          </a:p>
        </p:txBody>
      </p:sp>
      <p:sp>
        <p:nvSpPr>
          <p:cNvPr id="12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199077804"/>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1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GB"/>
              <a:t>Click to edit Master title style</a:t>
            </a:r>
            <a:endParaRPr lang="en-GB" dirty="0"/>
          </a:p>
        </p:txBody>
      </p:sp>
      <p:sp>
        <p:nvSpPr>
          <p:cNvPr id="16" name="Text Placeholder 6" descr="First level - paragraph text&#10;Second level - bullet 1&#10;Third level - bullet 2&#10;&#10;No more than 100 words per slide" title="Main text copy"/>
          <p:cNvSpPr>
            <a:spLocks noGrp="1"/>
          </p:cNvSpPr>
          <p:nvPr>
            <p:ph type="body" sz="quarter" idx="13"/>
          </p:nvPr>
        </p:nvSpPr>
        <p:spPr>
          <a:xfrm>
            <a:off x="2517773" y="2160588"/>
            <a:ext cx="5761796" cy="3239412"/>
          </a:xfrm>
        </p:spPr>
        <p:txBody>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t>4 July, 2016</a:t>
            </a:fld>
            <a:endParaRPr lang="en-GB" dirty="0"/>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9135" y="2160586"/>
            <a:ext cx="1439864" cy="3779411"/>
          </a:xfrm>
          <a:prstGeom prst="roundRect">
            <a:avLst>
              <a:gd name="adj" fmla="val 10455"/>
            </a:avLst>
          </a:prstGeom>
        </p:spPr>
        <p:txBody>
          <a:bodyPr>
            <a:normAutofit/>
          </a:bodyPr>
          <a:lstStyle>
            <a:lvl1pPr>
              <a:defRPr sz="1200"/>
            </a:lvl1pPr>
          </a:lstStyle>
          <a:p>
            <a:pPr lvl="0"/>
            <a:r>
              <a:rPr lang="en-US" noProof="0" dirty="0"/>
              <a:t>Click icon to add picture</a:t>
            </a:r>
            <a:endParaRPr lang="en-GB" noProof="0" dirty="0"/>
          </a:p>
        </p:txBody>
      </p:sp>
      <p:sp>
        <p:nvSpPr>
          <p:cNvPr id="60" name="Text Placeholder 6" descr="First level - paragraph text&#10;Second level - bullet 1&#10;Third level - bullet 2&#10;&#10;No more than 100 words per slide" title="Main text copy"/>
          <p:cNvSpPr>
            <a:spLocks noGrp="1"/>
          </p:cNvSpPr>
          <p:nvPr>
            <p:ph type="body" sz="quarter" idx="15"/>
          </p:nvPr>
        </p:nvSpPr>
        <p:spPr>
          <a:xfrm>
            <a:off x="2517772" y="5399999"/>
            <a:ext cx="5761796" cy="530821"/>
          </a:xfrm>
        </p:spPr>
        <p:txBody>
          <a:bodyPr anchor="b">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1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130619454"/>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2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GB"/>
              <a:t>Click to edit Master title style</a:t>
            </a:r>
            <a:endParaRPr lang="en-GB" dirty="0"/>
          </a:p>
        </p:txBody>
      </p:sp>
      <p:sp>
        <p:nvSpPr>
          <p:cNvPr id="16" name="Text Placeholder 6" descr="First level - paragraph text&#10;Second level - bullet 1&#10;Third level - bullet 2&#10;&#10;No more than 100 words per slide" title="Main text copy"/>
          <p:cNvSpPr>
            <a:spLocks noGrp="1"/>
          </p:cNvSpPr>
          <p:nvPr>
            <p:ph type="body" sz="quarter" idx="13"/>
          </p:nvPr>
        </p:nvSpPr>
        <p:spPr>
          <a:xfrm>
            <a:off x="719135" y="2160588"/>
            <a:ext cx="6119814" cy="3239412"/>
          </a:xfrm>
        </p:spPr>
        <p:txBody>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t>4 July, 2016</a:t>
            </a:fld>
            <a:endParaRPr lang="en-GB" dirty="0"/>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0104" y="2160588"/>
            <a:ext cx="1439864" cy="3779411"/>
          </a:xfrm>
          <a:prstGeom prst="roundRect">
            <a:avLst>
              <a:gd name="adj" fmla="val 10455"/>
            </a:avLst>
          </a:prstGeom>
        </p:spPr>
        <p:txBody>
          <a:bodyPr>
            <a:normAutofit/>
          </a:bodyPr>
          <a:lstStyle>
            <a:lvl1pPr>
              <a:defRPr sz="1200"/>
            </a:lvl1pPr>
          </a:lstStyle>
          <a:p>
            <a:pPr lvl="0"/>
            <a:r>
              <a:rPr lang="en-US" noProof="0" dirty="0"/>
              <a:t>Click icon to add picture</a:t>
            </a:r>
            <a:endParaRPr lang="en-GB" noProof="0" dirty="0"/>
          </a:p>
        </p:txBody>
      </p:sp>
      <p:sp>
        <p:nvSpPr>
          <p:cNvPr id="60" name="Text Placeholder 6" descr="First level - paragraph text&#10;Second level - bullet 1&#10;Third level - bullet 2&#10;&#10;No more than 100 words per slide" title="Main text copy"/>
          <p:cNvSpPr>
            <a:spLocks noGrp="1"/>
          </p:cNvSpPr>
          <p:nvPr>
            <p:ph type="body" sz="quarter" idx="15"/>
          </p:nvPr>
        </p:nvSpPr>
        <p:spPr>
          <a:xfrm>
            <a:off x="720724" y="5409178"/>
            <a:ext cx="6118223" cy="530821"/>
          </a:xfrm>
        </p:spPr>
        <p:txBody>
          <a:bodyPr anchor="b">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1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2155131784"/>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2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4" y="2160588"/>
            <a:ext cx="3600844" cy="395941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6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4 July, 2016</a:t>
            </a:fld>
            <a:endParaRPr lang="en-GB" dirty="0"/>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136" y="2160588"/>
            <a:ext cx="3959225" cy="3240274"/>
          </a:xfrm>
          <a:prstGeom prst="roundRect">
            <a:avLst>
              <a:gd name="adj" fmla="val 3484"/>
            </a:avLst>
          </a:prstGeom>
        </p:spPr>
        <p:txBody>
          <a:bodyPr/>
          <a:lstStyle/>
          <a:p>
            <a:pPr lvl="0"/>
            <a:r>
              <a:rPr lang="en-US" noProof="0" dirty="0"/>
              <a:t>Click icon to add picture</a:t>
            </a:r>
            <a:endParaRPr lang="en-GB" noProof="0" dirty="0"/>
          </a:p>
        </p:txBody>
      </p:sp>
      <p:sp>
        <p:nvSpPr>
          <p:cNvPr id="62" name="Text Placeholder 6"/>
          <p:cNvSpPr>
            <a:spLocks noGrp="1"/>
          </p:cNvSpPr>
          <p:nvPr>
            <p:ph type="body" sz="quarter" idx="13"/>
          </p:nvPr>
        </p:nvSpPr>
        <p:spPr>
          <a:xfrm>
            <a:off x="719136" y="5760000"/>
            <a:ext cx="3959224"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5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2283029844"/>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3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4" y="2160588"/>
            <a:ext cx="3600844"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4 July, 2016</a:t>
            </a:fld>
            <a:endParaRPr lang="en-GB" dirty="0"/>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8434" cy="1439862"/>
          </a:xfrm>
          <a:prstGeom prst="roundRect">
            <a:avLst>
              <a:gd name="adj" fmla="val 5286"/>
            </a:avLst>
          </a:prstGeom>
        </p:spPr>
        <p:txBody>
          <a:bodyPr/>
          <a:lstStyle/>
          <a:p>
            <a:pPr lvl="0"/>
            <a:r>
              <a:rPr lang="en-US" noProof="0" dirty="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6" y="3960813"/>
            <a:ext cx="3958433" cy="1440050"/>
          </a:xfrm>
          <a:prstGeom prst="roundRect">
            <a:avLst>
              <a:gd name="adj" fmla="val 5286"/>
            </a:avLst>
          </a:prstGeom>
        </p:spPr>
        <p:txBody>
          <a:bodyPr/>
          <a:lstStyle/>
          <a:p>
            <a:pPr lvl="0"/>
            <a:r>
              <a:rPr lang="en-US" noProof="0" dirty="0"/>
              <a:t>Click icon to add picture</a:t>
            </a:r>
            <a:endParaRPr lang="en-GB" noProof="0" dirty="0"/>
          </a:p>
        </p:txBody>
      </p:sp>
      <p:sp>
        <p:nvSpPr>
          <p:cNvPr id="61" name="Text Placeholder 6"/>
          <p:cNvSpPr>
            <a:spLocks noGrp="1"/>
          </p:cNvSpPr>
          <p:nvPr>
            <p:ph type="body" sz="quarter" idx="13"/>
          </p:nvPr>
        </p:nvSpPr>
        <p:spPr>
          <a:xfrm>
            <a:off x="719136" y="5760000"/>
            <a:ext cx="3959225"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1231802654"/>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1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4 July, 2016</a:t>
            </a:fld>
            <a:endParaRPr lang="en-GB" dirty="0"/>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6054" cy="719137"/>
          </a:xfrm>
          <a:prstGeom prst="roundRect">
            <a:avLst>
              <a:gd name="adj" fmla="val 5286"/>
            </a:avLst>
          </a:prstGeom>
        </p:spPr>
        <p:txBody>
          <a:bodyPr/>
          <a:lstStyle/>
          <a:p>
            <a:pPr lvl="0"/>
            <a:r>
              <a:rPr lang="en-US" noProof="0" dirty="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1797847" cy="2159212"/>
          </a:xfrm>
          <a:prstGeom prst="roundRect">
            <a:avLst>
              <a:gd name="adj" fmla="val 5286"/>
            </a:avLst>
          </a:prstGeom>
        </p:spPr>
        <p:txBody>
          <a:bodyPr/>
          <a:lstStyle/>
          <a:p>
            <a:pPr lvl="0"/>
            <a:r>
              <a:rPr lang="en-US" noProof="0" dirty="0"/>
              <a:t>Click icon to add picture</a:t>
            </a:r>
            <a:endParaRPr lang="en-GB" noProof="0" dirty="0"/>
          </a:p>
        </p:txBody>
      </p:sp>
      <p:sp>
        <p:nvSpPr>
          <p:cNvPr id="61" name="Text Placeholder 6"/>
          <p:cNvSpPr>
            <a:spLocks noGrp="1"/>
          </p:cNvSpPr>
          <p:nvPr>
            <p:ph type="body" sz="quarter" idx="13"/>
          </p:nvPr>
        </p:nvSpPr>
        <p:spPr>
          <a:xfrm>
            <a:off x="719136" y="5760000"/>
            <a:ext cx="3956845"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878135" y="3240788"/>
            <a:ext cx="1797846" cy="2159212"/>
          </a:xfrm>
          <a:prstGeom prst="roundRect">
            <a:avLst>
              <a:gd name="adj" fmla="val 5286"/>
            </a:avLst>
          </a:prstGeom>
        </p:spPr>
        <p:txBody>
          <a:bodyPr/>
          <a:lstStyle/>
          <a:p>
            <a:pPr lvl="0"/>
            <a:r>
              <a:rPr lang="en-US" noProof="0" dirty="0"/>
              <a:t>Click icon to add picture</a:t>
            </a:r>
            <a:endParaRPr lang="en-GB" noProof="0" dirty="0"/>
          </a:p>
        </p:txBody>
      </p:sp>
      <p:sp>
        <p:nvSpPr>
          <p:cNvPr id="6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1132401175"/>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5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4 July, 2016</a:t>
            </a:fld>
            <a:endParaRPr lang="en-GB" dirty="0"/>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6054" cy="719137"/>
          </a:xfrm>
          <a:prstGeom prst="roundRect">
            <a:avLst>
              <a:gd name="adj" fmla="val 15436"/>
            </a:avLst>
          </a:prstGeom>
        </p:spPr>
        <p:txBody>
          <a:bodyPr/>
          <a:lstStyle/>
          <a:p>
            <a:pPr lvl="0"/>
            <a:r>
              <a:rPr lang="en-US" noProof="0" dirty="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3956054" cy="2159212"/>
          </a:xfrm>
          <a:prstGeom prst="roundRect">
            <a:avLst>
              <a:gd name="adj" fmla="val 5286"/>
            </a:avLst>
          </a:prstGeom>
        </p:spPr>
        <p:txBody>
          <a:bodyPr/>
          <a:lstStyle/>
          <a:p>
            <a:pPr lvl="0"/>
            <a:r>
              <a:rPr lang="en-US" noProof="0" dirty="0"/>
              <a:t>Click icon to add picture</a:t>
            </a:r>
            <a:endParaRPr lang="en-GB" noProof="0" dirty="0"/>
          </a:p>
        </p:txBody>
      </p:sp>
      <p:sp>
        <p:nvSpPr>
          <p:cNvPr id="61" name="Text Placeholder 6"/>
          <p:cNvSpPr>
            <a:spLocks noGrp="1"/>
          </p:cNvSpPr>
          <p:nvPr>
            <p:ph type="body" sz="quarter" idx="13"/>
          </p:nvPr>
        </p:nvSpPr>
        <p:spPr>
          <a:xfrm>
            <a:off x="719136" y="5760000"/>
            <a:ext cx="3956845"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89806383"/>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4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4 July, 2016</a:t>
            </a:fld>
            <a:endParaRPr lang="en-GB" dirty="0"/>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8433" cy="719137"/>
          </a:xfrm>
          <a:prstGeom prst="roundRect">
            <a:avLst>
              <a:gd name="adj" fmla="val 10361"/>
            </a:avLst>
          </a:prstGeom>
        </p:spPr>
        <p:txBody>
          <a:bodyPr>
            <a:normAutofit/>
          </a:bodyPr>
          <a:lstStyle>
            <a:lvl1pPr>
              <a:defRPr sz="1200"/>
            </a:lvl1pPr>
          </a:lstStyle>
          <a:p>
            <a:pPr lvl="0"/>
            <a:r>
              <a:rPr lang="en-US" noProof="0" dirty="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1797847" cy="1078800"/>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1" name="Text Placeholder 6"/>
          <p:cNvSpPr>
            <a:spLocks noGrp="1"/>
          </p:cNvSpPr>
          <p:nvPr>
            <p:ph type="body" sz="quarter" idx="13"/>
          </p:nvPr>
        </p:nvSpPr>
        <p:spPr>
          <a:xfrm>
            <a:off x="719136" y="5760000"/>
            <a:ext cx="3959224"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878136" y="3240788"/>
            <a:ext cx="1800224" cy="1078800"/>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719927" y="4680838"/>
            <a:ext cx="3958433" cy="719162"/>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9165095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text +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p:cNvSpPr>
            <a:spLocks noGrp="1"/>
          </p:cNvSpPr>
          <p:nvPr>
            <p:ph type="body" sz="quarter" idx="13"/>
          </p:nvPr>
        </p:nvSpPr>
        <p:spPr>
          <a:xfrm>
            <a:off x="717551" y="2879725"/>
            <a:ext cx="3240086" cy="3060273"/>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4 July, 2016</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02" name="Text Placeholder 6"/>
          <p:cNvSpPr>
            <a:spLocks noGrp="1"/>
          </p:cNvSpPr>
          <p:nvPr>
            <p:ph type="body" sz="quarter" idx="16"/>
          </p:nvPr>
        </p:nvSpPr>
        <p:spPr>
          <a:xfrm>
            <a:off x="720725" y="2340519"/>
            <a:ext cx="3236517" cy="360862"/>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rgbClr val="00539B"/>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Edit Master text styles</a:t>
            </a:r>
          </a:p>
        </p:txBody>
      </p:sp>
      <p:sp>
        <p:nvSpPr>
          <p:cNvPr id="105" name="Text Placeholder 6"/>
          <p:cNvSpPr>
            <a:spLocks noGrp="1"/>
          </p:cNvSpPr>
          <p:nvPr>
            <p:ph type="body" sz="quarter" idx="17"/>
          </p:nvPr>
        </p:nvSpPr>
        <p:spPr>
          <a:xfrm>
            <a:off x="4678361" y="2879725"/>
            <a:ext cx="3241675" cy="3060273"/>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106" name="Text Placeholder 6"/>
          <p:cNvSpPr>
            <a:spLocks noGrp="1"/>
          </p:cNvSpPr>
          <p:nvPr>
            <p:ph type="body" sz="quarter" idx="18"/>
          </p:nvPr>
        </p:nvSpPr>
        <p:spPr>
          <a:xfrm>
            <a:off x="4681536" y="2340519"/>
            <a:ext cx="3238103" cy="360862"/>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rgbClr val="00539B"/>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Edit Master text styles</a:t>
            </a:r>
          </a:p>
        </p:txBody>
      </p:sp>
      <p:cxnSp>
        <p:nvCxnSpPr>
          <p:cNvPr id="104" name="Straight Connector 103"/>
          <p:cNvCxnSpPr/>
          <p:nvPr userDrawn="1"/>
        </p:nvCxnSpPr>
        <p:spPr>
          <a:xfrm>
            <a:off x="4319585" y="2160588"/>
            <a:ext cx="0" cy="3959412"/>
          </a:xfrm>
          <a:prstGeom prst="line">
            <a:avLst/>
          </a:prstGeom>
          <a:ln w="6350">
            <a:solidFill>
              <a:schemeClr val="tx1"/>
            </a:solidFill>
            <a:tailEnd type="non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19549912"/>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6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4 July, 2016</a:t>
            </a:fld>
            <a:endParaRPr lang="en-GB" dirty="0"/>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8433" cy="719137"/>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1797847" cy="1078800"/>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1" name="Text Placeholder 6"/>
          <p:cNvSpPr>
            <a:spLocks noGrp="1"/>
          </p:cNvSpPr>
          <p:nvPr>
            <p:ph type="body" sz="quarter" idx="13"/>
          </p:nvPr>
        </p:nvSpPr>
        <p:spPr>
          <a:xfrm>
            <a:off x="719136" y="5760000"/>
            <a:ext cx="3959224"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878136" y="3240788"/>
            <a:ext cx="1800224" cy="720025"/>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719928" y="4679950"/>
            <a:ext cx="1797846" cy="720050"/>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1"/>
          </p:nvPr>
        </p:nvSpPr>
        <p:spPr>
          <a:xfrm>
            <a:off x="2878135" y="4319588"/>
            <a:ext cx="1797846" cy="1080750"/>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4"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2874638527"/>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userDrawn="1">
  <p:cSld name="3_Single column layout">
    <p:spTree>
      <p:nvGrpSpPr>
        <p:cNvPr id="1" name=""/>
        <p:cNvGrpSpPr/>
        <p:nvPr/>
      </p:nvGrpSpPr>
      <p:grpSpPr>
        <a:xfrm>
          <a:off x="0" y="0"/>
          <a:ext cx="0" cy="0"/>
          <a:chOff x="0" y="0"/>
          <a:chExt cx="0" cy="0"/>
        </a:xfrm>
      </p:grpSpPr>
      <p:sp>
        <p:nvSpPr>
          <p:cNvPr id="3" name="Rectangle 2"/>
          <p:cNvSpPr/>
          <p:nvPr userDrawn="1"/>
        </p:nvSpPr>
        <p:spPr>
          <a:xfrm>
            <a:off x="0" y="1079999"/>
            <a:ext cx="9144000" cy="5400001"/>
          </a:xfrm>
          <a:prstGeom prst="rect">
            <a:avLst/>
          </a:prstGeom>
          <a:solidFill>
            <a:srgbClr val="02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latin typeface="Franklin Gothic Book"/>
            </a:endParaRPr>
          </a:p>
        </p:txBody>
      </p:sp>
      <p:sp>
        <p:nvSpPr>
          <p:cNvPr id="2" name="Title 1" descr="Ideally your title should fit on one line." title="Slide title"/>
          <p:cNvSpPr>
            <a:spLocks noGrp="1"/>
          </p:cNvSpPr>
          <p:nvPr>
            <p:ph type="title" hasCustomPrompt="1"/>
          </p:nvPr>
        </p:nvSpPr>
        <p:spPr>
          <a:xfrm>
            <a:off x="708025" y="-1"/>
            <a:ext cx="6348414" cy="1080000"/>
          </a:xfrm>
        </p:spPr>
        <p:txBody>
          <a:bodyPr/>
          <a:lstStyle/>
          <a:p>
            <a:r>
              <a:rPr lang="en-US" dirty="0"/>
              <a:t>Media</a:t>
            </a:r>
            <a:endParaRPr lang="en-GB" dirty="0"/>
          </a:p>
        </p:txBody>
      </p:sp>
      <p:sp>
        <p:nvSpPr>
          <p:cNvPr id="97"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F3BA13B-2A56-B54D-AFFB-21233951D47B}" type="datetime3">
              <a:rPr lang="en-GB" smtClean="0"/>
              <a:t>4 July, 2016</a:t>
            </a:fld>
            <a:endParaRPr lang="en-GB" dirty="0"/>
          </a:p>
        </p:txBody>
      </p:sp>
      <p:sp>
        <p:nvSpPr>
          <p:cNvPr id="98"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1840097733"/>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p:cSld name="50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4 July, 2016</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latin typeface="Franklin Gothic Book"/>
              </a:rPr>
              <a:t>Layouts</a:t>
            </a:r>
            <a:r>
              <a:rPr lang="en-US" sz="7000" baseline="0" dirty="0">
                <a:latin typeface="Franklin Gothic Book"/>
              </a:rPr>
              <a:t> for </a:t>
            </a:r>
            <a:br>
              <a:rPr lang="en-US" sz="7000" baseline="0" dirty="0">
                <a:latin typeface="Franklin Gothic Book"/>
              </a:rPr>
            </a:br>
            <a:r>
              <a:rPr lang="en-US" sz="7000" baseline="0" dirty="0">
                <a:latin typeface="Franklin Gothic Book"/>
              </a:rPr>
              <a:t>case studies</a:t>
            </a:r>
            <a:endParaRPr lang="en-US" sz="7000" dirty="0">
              <a:latin typeface="Franklin Gothic Book"/>
            </a:endParaRP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46864692"/>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4 July, 2016</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ound Same Side Corner Rectangle 5"/>
          <p:cNvSpPr/>
          <p:nvPr userDrawn="1"/>
        </p:nvSpPr>
        <p:spPr>
          <a:xfrm>
            <a:off x="358774" y="1411899"/>
            <a:ext cx="2879724" cy="5068102"/>
          </a:xfrm>
          <a:prstGeom prst="round2SameRect">
            <a:avLst>
              <a:gd name="adj1" fmla="val 507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3598861" y="1411899"/>
            <a:ext cx="4680706" cy="5058751"/>
          </a:xfrm>
          <a:prstGeom prst="round2SameRect">
            <a:avLst>
              <a:gd name="adj1" fmla="val 4426"/>
              <a:gd name="adj2" fmla="val 0"/>
            </a:avLst>
          </a:prstGeom>
        </p:spPr>
        <p:txBody>
          <a:bodyPr/>
          <a:lstStyle/>
          <a:p>
            <a:pPr lvl="0"/>
            <a:r>
              <a:rPr lang="en-US" noProof="0" dirty="0"/>
              <a:t>Click icon to add picture</a:t>
            </a:r>
            <a:endParaRPr lang="en-GB" noProof="0" dirty="0"/>
          </a:p>
        </p:txBody>
      </p:sp>
    </p:spTree>
    <p:extLst>
      <p:ext uri="{BB962C8B-B14F-4D97-AF65-F5344CB8AC3E}">
        <p14:creationId xmlns:p14="http://schemas.microsoft.com/office/powerpoint/2010/main" val="141083931"/>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4 July, 2016</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13" name="Text Placeholder 6"/>
          <p:cNvSpPr>
            <a:spLocks noGrp="1"/>
          </p:cNvSpPr>
          <p:nvPr>
            <p:ph type="body" sz="quarter" idx="13"/>
          </p:nvPr>
        </p:nvSpPr>
        <p:spPr>
          <a:xfrm>
            <a:off x="720726" y="2161445"/>
            <a:ext cx="3600000" cy="3238555"/>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4" name="Text Placeholder 6"/>
          <p:cNvSpPr>
            <a:spLocks noGrp="1"/>
          </p:cNvSpPr>
          <p:nvPr>
            <p:ph type="body" sz="quarter" idx="14"/>
          </p:nvPr>
        </p:nvSpPr>
        <p:spPr>
          <a:xfrm>
            <a:off x="4679567" y="2161445"/>
            <a:ext cx="3600002" cy="3238555"/>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Tree>
    <p:extLst>
      <p:ext uri="{BB962C8B-B14F-4D97-AF65-F5344CB8AC3E}">
        <p14:creationId xmlns:p14="http://schemas.microsoft.com/office/powerpoint/2010/main" val="1337366421"/>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4 July, 2016</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ound Same Side Corner Rectangle 5"/>
          <p:cNvSpPr/>
          <p:nvPr userDrawn="1"/>
        </p:nvSpPr>
        <p:spPr>
          <a:xfrm>
            <a:off x="358774" y="1411899"/>
            <a:ext cx="2879724" cy="5068102"/>
          </a:xfrm>
          <a:prstGeom prst="round2SameRect">
            <a:avLst>
              <a:gd name="adj1" fmla="val 507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3598861" y="1411899"/>
            <a:ext cx="4680706" cy="1111877"/>
          </a:xfrm>
          <a:prstGeom prst="roundRect">
            <a:avLst/>
          </a:prstGeom>
        </p:spPr>
        <p:txBody>
          <a:bodyPr/>
          <a:lstStyle/>
          <a:p>
            <a:pPr lvl="0"/>
            <a:r>
              <a:rPr lang="en-US" noProof="0" dirty="0"/>
              <a:t>Click icon to add picture</a:t>
            </a:r>
            <a:endParaRPr lang="en-GB" noProof="0" dirty="0"/>
          </a:p>
        </p:txBody>
      </p:sp>
      <p:sp>
        <p:nvSpPr>
          <p:cNvPr id="58" name="Text Placeholder 6"/>
          <p:cNvSpPr>
            <a:spLocks noGrp="1"/>
          </p:cNvSpPr>
          <p:nvPr>
            <p:ph type="body" sz="quarter" idx="15"/>
          </p:nvPr>
        </p:nvSpPr>
        <p:spPr>
          <a:xfrm>
            <a:off x="3598860" y="2879725"/>
            <a:ext cx="4680709" cy="3240275"/>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Tree>
    <p:extLst>
      <p:ext uri="{BB962C8B-B14F-4D97-AF65-F5344CB8AC3E}">
        <p14:creationId xmlns:p14="http://schemas.microsoft.com/office/powerpoint/2010/main" val="3783404923"/>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4 July, 2016</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ound Same Side Corner Rectangle 5"/>
          <p:cNvSpPr/>
          <p:nvPr userDrawn="1"/>
        </p:nvSpPr>
        <p:spPr>
          <a:xfrm>
            <a:off x="358774" y="1439863"/>
            <a:ext cx="2879724" cy="5040138"/>
          </a:xfrm>
          <a:prstGeom prst="round2SameRect">
            <a:avLst>
              <a:gd name="adj1" fmla="val 507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3598860" y="5400000"/>
            <a:ext cx="4717259" cy="1080000"/>
          </a:xfrm>
          <a:prstGeom prst="round2SameRect">
            <a:avLst/>
          </a:prstGeom>
        </p:spPr>
        <p:txBody>
          <a:bodyPr/>
          <a:lstStyle/>
          <a:p>
            <a:pPr lvl="0"/>
            <a:r>
              <a:rPr lang="en-US" noProof="0" dirty="0"/>
              <a:t>Click icon to add picture</a:t>
            </a:r>
            <a:endParaRPr lang="en-GB" noProof="0" dirty="0"/>
          </a:p>
        </p:txBody>
      </p:sp>
      <p:sp>
        <p:nvSpPr>
          <p:cNvPr id="58" name="Text Placeholder 6"/>
          <p:cNvSpPr>
            <a:spLocks noGrp="1"/>
          </p:cNvSpPr>
          <p:nvPr>
            <p:ph type="body" sz="quarter" idx="15"/>
          </p:nvPr>
        </p:nvSpPr>
        <p:spPr>
          <a:xfrm>
            <a:off x="3598861" y="1439863"/>
            <a:ext cx="2159000" cy="3600450"/>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9" name="Text Placeholder 6"/>
          <p:cNvSpPr>
            <a:spLocks noGrp="1"/>
          </p:cNvSpPr>
          <p:nvPr>
            <p:ph type="body" sz="quarter" idx="16"/>
          </p:nvPr>
        </p:nvSpPr>
        <p:spPr>
          <a:xfrm>
            <a:off x="6118224" y="1439863"/>
            <a:ext cx="2197896" cy="3600450"/>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Tree>
    <p:extLst>
      <p:ext uri="{BB962C8B-B14F-4D97-AF65-F5344CB8AC3E}">
        <p14:creationId xmlns:p14="http://schemas.microsoft.com/office/powerpoint/2010/main" val="1040496234"/>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10" name="Rectangle 9"/>
          <p:cNvSpPr/>
          <p:nvPr userDrawn="1"/>
        </p:nvSpPr>
        <p:spPr>
          <a:xfrm>
            <a:off x="0" y="1800224"/>
            <a:ext cx="9144001" cy="4679775"/>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4 July, 2016</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7" name="Oval 6"/>
          <p:cNvSpPr/>
          <p:nvPr userDrawn="1"/>
        </p:nvSpPr>
        <p:spPr>
          <a:xfrm>
            <a:off x="720725" y="2158844"/>
            <a:ext cx="1800225" cy="1800225"/>
          </a:xfrm>
          <a:prstGeom prst="ellipse">
            <a:avLst/>
          </a:prstGeom>
          <a:solidFill>
            <a:schemeClr val="bg1"/>
          </a:solidFill>
          <a:ln w="3175" cmpd="sng">
            <a:noFill/>
          </a:ln>
          <a:effectLst/>
        </p:spPr>
        <p:style>
          <a:lnRef idx="1">
            <a:schemeClr val="accent1"/>
          </a:lnRef>
          <a:fillRef idx="3">
            <a:schemeClr val="accent1"/>
          </a:fillRef>
          <a:effectRef idx="2">
            <a:schemeClr val="accent1"/>
          </a:effectRef>
          <a:fontRef idx="minor">
            <a:schemeClr val="lt1"/>
          </a:fontRef>
        </p:style>
        <p:txBody>
          <a:bodyPr lIns="36000" tIns="36000" rIns="36000" bIns="36000" rtlCol="0" anchor="t"/>
          <a:lstStyle/>
          <a:p>
            <a:pPr>
              <a:spcAft>
                <a:spcPts val="600"/>
              </a:spcAft>
            </a:pPr>
            <a:r>
              <a:rPr lang="en-GB" sz="1300" dirty="0">
                <a:latin typeface="Franklin Gothic Book"/>
                <a:cs typeface="Franklin Gothic Book"/>
              </a:rPr>
              <a:t>Project Summary</a:t>
            </a:r>
          </a:p>
        </p:txBody>
      </p:sp>
      <p:sp>
        <p:nvSpPr>
          <p:cNvPr id="8" name="Rounded Rectangle 7"/>
          <p:cNvSpPr/>
          <p:nvPr userDrawn="1"/>
        </p:nvSpPr>
        <p:spPr>
          <a:xfrm>
            <a:off x="720725" y="4319775"/>
            <a:ext cx="1800225" cy="1800225"/>
          </a:xfrm>
          <a:prstGeom prst="roundRect">
            <a:avLst>
              <a:gd name="adj" fmla="val 7738"/>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9" name="Round Same Side Corner Rectangle 8"/>
          <p:cNvSpPr/>
          <p:nvPr userDrawn="1"/>
        </p:nvSpPr>
        <p:spPr>
          <a:xfrm>
            <a:off x="5038724" y="2158844"/>
            <a:ext cx="3600845" cy="4311806"/>
          </a:xfrm>
          <a:prstGeom prst="round2SameRect">
            <a:avLst>
              <a:gd name="adj1" fmla="val 372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1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2878135" y="2160588"/>
            <a:ext cx="1800226" cy="4310062"/>
          </a:xfrm>
          <a:prstGeom prst="round2SameRect">
            <a:avLst>
              <a:gd name="adj1" fmla="val 10230"/>
              <a:gd name="adj2" fmla="val 0"/>
            </a:avLst>
          </a:prstGeom>
        </p:spPr>
        <p:txBody>
          <a:bodyPr/>
          <a:lstStyle/>
          <a:p>
            <a:pPr lvl="0"/>
            <a:r>
              <a:rPr lang="en-US" noProof="0" dirty="0"/>
              <a:t>Click icon to add picture</a:t>
            </a:r>
            <a:endParaRPr lang="en-GB" noProof="0" dirty="0"/>
          </a:p>
        </p:txBody>
      </p:sp>
    </p:spTree>
    <p:extLst>
      <p:ext uri="{BB962C8B-B14F-4D97-AF65-F5344CB8AC3E}">
        <p14:creationId xmlns:p14="http://schemas.microsoft.com/office/powerpoint/2010/main" val="3760372073"/>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10" name="Rectangle 9"/>
          <p:cNvSpPr/>
          <p:nvPr userDrawn="1"/>
        </p:nvSpPr>
        <p:spPr>
          <a:xfrm>
            <a:off x="0" y="1800225"/>
            <a:ext cx="9144001" cy="4679775"/>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1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5" y="4319588"/>
            <a:ext cx="3957636" cy="2151062"/>
          </a:xfrm>
          <a:prstGeom prst="round2SameRect">
            <a:avLst>
              <a:gd name="adj1" fmla="val 10230"/>
              <a:gd name="adj2" fmla="val 0"/>
            </a:avLst>
          </a:prstGeom>
        </p:spPr>
        <p:txBody>
          <a:bodyPr/>
          <a:lstStyle/>
          <a:p>
            <a:pPr lvl="0"/>
            <a:r>
              <a:rPr lang="en-US" noProof="0" dirty="0"/>
              <a:t>Click icon to add picture</a:t>
            </a:r>
            <a:endParaRPr lang="en-GB" noProof="0" dirty="0"/>
          </a:p>
        </p:txBody>
      </p:sp>
      <p:sp>
        <p:nvSpPr>
          <p:cNvPr id="2" name="Title 1"/>
          <p:cNvSpPr>
            <a:spLocks noGrp="1"/>
          </p:cNvSpPr>
          <p:nvPr>
            <p:ph type="title"/>
          </p:nvPr>
        </p:nvSpPr>
        <p:spPr/>
        <p:txBody>
          <a:bodyPr/>
          <a:lstStyle>
            <a:lvl1pPr>
              <a:defRPr>
                <a:latin typeface="Bodoni MT" panose="02070603080606020203" pitchFamily="18" charset="0"/>
              </a:defRPr>
            </a:lvl1pPr>
          </a:lstStyle>
          <a:p>
            <a:r>
              <a:rPr lang="en-GB" dirty="0"/>
              <a:t>Click to edit Master title style</a:t>
            </a:r>
            <a:endParaRPr lang="en-US" dirty="0"/>
          </a:p>
        </p:txBody>
      </p:sp>
      <p:sp>
        <p:nvSpPr>
          <p:cNvPr id="3" name="Date Placeholder 2"/>
          <p:cNvSpPr>
            <a:spLocks noGrp="1"/>
          </p:cNvSpPr>
          <p:nvPr>
            <p:ph type="dt" sz="half" idx="10"/>
          </p:nvPr>
        </p:nvSpPr>
        <p:spPr/>
        <p:txBody>
          <a:bodyPr/>
          <a:lstStyle/>
          <a:p>
            <a:fld id="{8B6E079F-0502-CC4C-9C8B-39554E94F19E}" type="datetime3">
              <a:rPr lang="en-GB" smtClean="0"/>
              <a:pPr/>
              <a:t>4 July, 2016</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7" name="Oval 6"/>
          <p:cNvSpPr/>
          <p:nvPr userDrawn="1"/>
        </p:nvSpPr>
        <p:spPr>
          <a:xfrm>
            <a:off x="720725" y="2158844"/>
            <a:ext cx="1800225" cy="1800225"/>
          </a:xfrm>
          <a:prstGeom prst="ellipse">
            <a:avLst/>
          </a:prstGeom>
          <a:solidFill>
            <a:schemeClr val="bg1"/>
          </a:solidFill>
          <a:ln w="3175" cmpd="sng">
            <a:noFill/>
          </a:ln>
          <a:effectLst/>
        </p:spPr>
        <p:style>
          <a:lnRef idx="1">
            <a:schemeClr val="accent1"/>
          </a:lnRef>
          <a:fillRef idx="3">
            <a:schemeClr val="accent1"/>
          </a:fillRef>
          <a:effectRef idx="2">
            <a:schemeClr val="accent1"/>
          </a:effectRef>
          <a:fontRef idx="minor">
            <a:schemeClr val="lt1"/>
          </a:fontRef>
        </p:style>
        <p:txBody>
          <a:bodyPr lIns="36000" tIns="36000" rIns="36000" bIns="36000" rtlCol="0" anchor="t"/>
          <a:lstStyle/>
          <a:p>
            <a:pPr>
              <a:spcAft>
                <a:spcPts val="600"/>
              </a:spcAft>
            </a:pPr>
            <a:r>
              <a:rPr lang="en-GB" sz="1300" dirty="0">
                <a:latin typeface="Franklin Gothic Book"/>
                <a:cs typeface="Franklin Gothic Book"/>
              </a:rPr>
              <a:t>Project Summary</a:t>
            </a:r>
          </a:p>
        </p:txBody>
      </p:sp>
      <p:sp>
        <p:nvSpPr>
          <p:cNvPr id="8" name="Rounded Rectangle 7"/>
          <p:cNvSpPr/>
          <p:nvPr userDrawn="1"/>
        </p:nvSpPr>
        <p:spPr>
          <a:xfrm>
            <a:off x="2878136" y="2158844"/>
            <a:ext cx="1800225" cy="1800225"/>
          </a:xfrm>
          <a:prstGeom prst="roundRect">
            <a:avLst>
              <a:gd name="adj" fmla="val 7738"/>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9" name="Round Same Side Corner Rectangle 8"/>
          <p:cNvSpPr/>
          <p:nvPr userDrawn="1"/>
        </p:nvSpPr>
        <p:spPr>
          <a:xfrm>
            <a:off x="5038724" y="2158844"/>
            <a:ext cx="3600845" cy="4311806"/>
          </a:xfrm>
          <a:prstGeom prst="round2SameRect">
            <a:avLst>
              <a:gd name="adj1" fmla="val 372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Tree>
    <p:extLst>
      <p:ext uri="{BB962C8B-B14F-4D97-AF65-F5344CB8AC3E}">
        <p14:creationId xmlns:p14="http://schemas.microsoft.com/office/powerpoint/2010/main" val="4121067681"/>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userDrawn="1">
  <p:cSld name="Smart graphic">
    <p:spTree>
      <p:nvGrpSpPr>
        <p:cNvPr id="1" name=""/>
        <p:cNvGrpSpPr/>
        <p:nvPr/>
      </p:nvGrpSpPr>
      <p:grpSpPr>
        <a:xfrm>
          <a:off x="0" y="0"/>
          <a:ext cx="0" cy="0"/>
          <a:chOff x="0" y="0"/>
          <a:chExt cx="0" cy="0"/>
        </a:xfrm>
      </p:grpSpPr>
      <p:sp>
        <p:nvSpPr>
          <p:cNvPr id="4" name="Round Same Side Corner Rectangle 3"/>
          <p:cNvSpPr/>
          <p:nvPr userDrawn="1"/>
        </p:nvSpPr>
        <p:spPr>
          <a:xfrm>
            <a:off x="358773" y="1803401"/>
            <a:ext cx="8280795" cy="4657724"/>
          </a:xfrm>
          <a:prstGeom prst="round2SameRect">
            <a:avLst>
              <a:gd name="adj1" fmla="val 2778"/>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SmartArt Placeholder 6" descr="SmartArt can be a very easy way to create decent looking graphics. Use the templates as they will quickly restyle your text and apply the correct colours. &#10;Try several options to see which one fits your content best.&#10;Just don't over do it." title="SmartArt"/>
          <p:cNvSpPr>
            <a:spLocks noGrp="1"/>
          </p:cNvSpPr>
          <p:nvPr>
            <p:ph type="dgm" sz="quarter" idx="13"/>
          </p:nvPr>
        </p:nvSpPr>
        <p:spPr>
          <a:xfrm>
            <a:off x="719136" y="2168526"/>
            <a:ext cx="7560432" cy="3951474"/>
          </a:xfrm>
          <a:prstGeom prst="rect">
            <a:avLst/>
          </a:prstGeom>
        </p:spPr>
        <p:txBody>
          <a:bodyPr/>
          <a:lstStyle/>
          <a:p>
            <a:pPr lvl="0"/>
            <a:r>
              <a:rPr lang="en-US" noProof="0" dirty="0"/>
              <a:t>Click icon to add SmartArt graphic</a:t>
            </a:r>
            <a:endParaRPr lang="en-GB" noProof="0" dirty="0"/>
          </a:p>
        </p:txBody>
      </p:sp>
      <p:cxnSp>
        <p:nvCxnSpPr>
          <p:cNvPr id="98" name="Straight Connector 97"/>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AC6FD2B1-39C9-5645-A6AB-AC163D18084F}" type="datetime3">
              <a:rPr lang="en-GB" smtClean="0"/>
              <a:t>4 July, 2016</a:t>
            </a:fld>
            <a:endParaRPr lang="en-GB" dirty="0"/>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3365434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49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6E079F-0502-CC4C-9C8B-39554E94F19E}" type="datetime3">
              <a:rPr lang="en-GB" smtClean="0"/>
              <a:pPr/>
              <a:t>4 July, 2016</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latin typeface="Franklin Gothic Book"/>
              </a:rPr>
              <a:t>Layouts</a:t>
            </a:r>
            <a:r>
              <a:rPr lang="en-US" sz="7000" baseline="0" dirty="0">
                <a:latin typeface="Franklin Gothic Book"/>
              </a:rPr>
              <a:t> for</a:t>
            </a:r>
            <a:br>
              <a:rPr lang="en-US" sz="7000" baseline="0" dirty="0">
                <a:latin typeface="Franklin Gothic Book"/>
              </a:rPr>
            </a:br>
            <a:r>
              <a:rPr lang="en-US" sz="7000" baseline="0" dirty="0">
                <a:latin typeface="Franklin Gothic Book"/>
              </a:rPr>
              <a:t>images</a:t>
            </a:r>
            <a:endParaRPr lang="en-US" sz="7000" dirty="0">
              <a:latin typeface="Franklin Gothic Book"/>
            </a:endParaRP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540087902"/>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userDrawn="1">
  <p:cSld name="Title - standard non-animated">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gradFill flip="none" rotWithShape="1">
            <a:gsLst>
              <a:gs pos="0">
                <a:schemeClr val="accent2">
                  <a:lumMod val="50000"/>
                </a:schemeClr>
              </a:gs>
              <a:gs pos="22000">
                <a:schemeClr val="accent2"/>
              </a:gs>
              <a:gs pos="69000">
                <a:schemeClr val="tx2"/>
              </a:gs>
            </a:gsLst>
            <a:path path="circle">
              <a:fillToRect l="100000" t="100000"/>
            </a:path>
            <a:tileRect r="-100000" b="-100000"/>
          </a:gra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Franklin Gothic Book"/>
            </a:endParaRP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587" y="4407789"/>
            <a:ext cx="9144000" cy="2176272"/>
          </a:xfrm>
          <a:prstGeom prst="rect">
            <a:avLst/>
          </a:prstGeom>
        </p:spPr>
      </p:pic>
      <p:sp>
        <p:nvSpPr>
          <p:cNvPr id="70" name="Title 1"/>
          <p:cNvSpPr>
            <a:spLocks noGrp="1"/>
          </p:cNvSpPr>
          <p:nvPr>
            <p:ph type="title" hasCustomPrompt="1"/>
          </p:nvPr>
        </p:nvSpPr>
        <p:spPr>
          <a:xfrm>
            <a:off x="719134" y="4893126"/>
            <a:ext cx="6291266" cy="727534"/>
          </a:xfrm>
        </p:spPr>
        <p:txBody>
          <a:bodyPr anchor="b">
            <a:normAutofit/>
          </a:bodyPr>
          <a:lstStyle>
            <a:lvl1pPr>
              <a:defRPr sz="3200" baseline="0"/>
            </a:lvl1pPr>
          </a:lstStyle>
          <a:p>
            <a:r>
              <a:rPr lang="en-US" dirty="0"/>
              <a:t>Presentation title</a:t>
            </a:r>
          </a:p>
        </p:txBody>
      </p:sp>
      <p:sp>
        <p:nvSpPr>
          <p:cNvPr id="5" name="Text Placeholder 4"/>
          <p:cNvSpPr>
            <a:spLocks noGrp="1"/>
          </p:cNvSpPr>
          <p:nvPr>
            <p:ph type="body" sz="quarter" idx="10" hasCustomPrompt="1"/>
          </p:nvPr>
        </p:nvSpPr>
        <p:spPr>
          <a:xfrm>
            <a:off x="719138" y="5731785"/>
            <a:ext cx="6127750" cy="609600"/>
          </a:xfrm>
        </p:spPr>
        <p:txBody>
          <a:bodyPr/>
          <a:lstStyle>
            <a:lvl1pPr>
              <a:spcAft>
                <a:spcPts val="0"/>
              </a:spcAft>
              <a:defRPr>
                <a:solidFill>
                  <a:srgbClr val="00AE9E"/>
                </a:solidFill>
                <a:latin typeface="Bodoni MT" panose="02070603080606020203" pitchFamily="18" charset="0"/>
              </a:defRPr>
            </a:lvl1pPr>
          </a:lstStyle>
          <a:p>
            <a:pPr lvl="0"/>
            <a:r>
              <a:rPr lang="en-US" dirty="0"/>
              <a:t>Presenter name</a:t>
            </a:r>
          </a:p>
          <a:p>
            <a:pPr lvl="0"/>
            <a:r>
              <a:rPr lang="en-US" dirty="0"/>
              <a:t>Event name</a:t>
            </a:r>
          </a:p>
        </p:txBody>
      </p:sp>
    </p:spTree>
    <p:extLst>
      <p:ext uri="{BB962C8B-B14F-4D97-AF65-F5344CB8AC3E}">
        <p14:creationId xmlns:p14="http://schemas.microsoft.com/office/powerpoint/2010/main" val="4193029773"/>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chartAndTx" preserve="1">
  <p:cSld name="Title, Ch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619125" y="290513"/>
            <a:ext cx="6391275" cy="635000"/>
          </a:xfrm>
        </p:spPr>
        <p:txBody>
          <a:bodyPr/>
          <a:lstStyle/>
          <a:p>
            <a:r>
              <a:rPr lang="en-US"/>
              <a:t>Click to edit Master title style</a:t>
            </a:r>
            <a:endParaRPr lang="en-GB"/>
          </a:p>
        </p:txBody>
      </p:sp>
      <p:sp>
        <p:nvSpPr>
          <p:cNvPr id="3" name="Chart Placeholder 2"/>
          <p:cNvSpPr>
            <a:spLocks noGrp="1"/>
          </p:cNvSpPr>
          <p:nvPr>
            <p:ph type="chart" sz="half" idx="1"/>
          </p:nvPr>
        </p:nvSpPr>
        <p:spPr>
          <a:xfrm>
            <a:off x="966788" y="1546225"/>
            <a:ext cx="3656012" cy="5092700"/>
          </a:xfrm>
        </p:spPr>
        <p:txBody>
          <a:bodyPr/>
          <a:lstStyle/>
          <a:p>
            <a:pPr lvl="0"/>
            <a:endParaRPr lang="en-GB" noProof="0"/>
          </a:p>
        </p:txBody>
      </p:sp>
      <p:sp>
        <p:nvSpPr>
          <p:cNvPr id="4" name="Text Placeholder 3"/>
          <p:cNvSpPr>
            <a:spLocks noGrp="1"/>
          </p:cNvSpPr>
          <p:nvPr>
            <p:ph type="body" sz="half" idx="2"/>
          </p:nvPr>
        </p:nvSpPr>
        <p:spPr>
          <a:xfrm>
            <a:off x="4775200" y="1546225"/>
            <a:ext cx="3657600" cy="5092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fld id="{8AAB895D-EE4F-4776-AE15-5FBFA44D93AF}" type="datetime1">
              <a:rPr lang="en-GB"/>
              <a:pPr>
                <a:defRPr/>
              </a:pPr>
              <a:t>04/07/2016</a:t>
            </a:fld>
            <a:endParaRPr lang="en-GB"/>
          </a:p>
        </p:txBody>
      </p:sp>
    </p:spTree>
    <p:extLst>
      <p:ext uri="{BB962C8B-B14F-4D97-AF65-F5344CB8AC3E}">
        <p14:creationId xmlns:p14="http://schemas.microsoft.com/office/powerpoint/2010/main" val="1646289718"/>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userDrawn="1">
  <p:cSld name="Smart graphic">
    <p:spTree>
      <p:nvGrpSpPr>
        <p:cNvPr id="1" name=""/>
        <p:cNvGrpSpPr/>
        <p:nvPr/>
      </p:nvGrpSpPr>
      <p:grpSpPr>
        <a:xfrm>
          <a:off x="0" y="0"/>
          <a:ext cx="0" cy="0"/>
          <a:chOff x="0" y="0"/>
          <a:chExt cx="0" cy="0"/>
        </a:xfrm>
      </p:grpSpPr>
      <p:sp>
        <p:nvSpPr>
          <p:cNvPr id="4" name="Round Same Side Corner Rectangle 3"/>
          <p:cNvSpPr/>
          <p:nvPr userDrawn="1"/>
        </p:nvSpPr>
        <p:spPr>
          <a:xfrm>
            <a:off x="358773" y="1803401"/>
            <a:ext cx="8280795" cy="4657724"/>
          </a:xfrm>
          <a:prstGeom prst="round2SameRect">
            <a:avLst>
              <a:gd name="adj1" fmla="val 2778"/>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SmartArt Placeholder 6" descr="SmartArt can be a very easy way to create decent looking graphics. Use the templates as they will quickly restyle your text and apply the correct colours. &#10;Try several options to see which one fits your content best.&#10;Just don't over do it." title="SmartArt"/>
          <p:cNvSpPr>
            <a:spLocks noGrp="1"/>
          </p:cNvSpPr>
          <p:nvPr>
            <p:ph type="dgm" sz="quarter" idx="13"/>
          </p:nvPr>
        </p:nvSpPr>
        <p:spPr>
          <a:xfrm>
            <a:off x="719136" y="2168526"/>
            <a:ext cx="7560432" cy="3951474"/>
          </a:xfrm>
          <a:prstGeom prst="rect">
            <a:avLst/>
          </a:prstGeom>
        </p:spPr>
        <p:txBody>
          <a:bodyPr/>
          <a:lstStyle/>
          <a:p>
            <a:pPr lvl="0"/>
            <a:r>
              <a:rPr lang="en-US" noProof="0" dirty="0"/>
              <a:t>Click icon to add SmartArt graphic</a:t>
            </a:r>
            <a:endParaRPr lang="en-GB" noProof="0" dirty="0"/>
          </a:p>
        </p:txBody>
      </p:sp>
      <p:cxnSp>
        <p:nvCxnSpPr>
          <p:cNvPr id="98" name="Straight Connector 97"/>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AC6FD2B1-39C9-5645-A6AB-AC163D18084F}" type="datetime3">
              <a:rPr lang="en-GB" smtClean="0"/>
              <a:t>4 July, 2016</a:t>
            </a:fld>
            <a:endParaRPr lang="en-GB" dirty="0"/>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r>
              <a:rPr lang="en-GB"/>
              <a:t>EBRD Classification: </a:t>
            </a:r>
            <a:r>
              <a:rPr lang="en-GB" b="1"/>
              <a:t> INTERNAL </a:t>
            </a:r>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756427377"/>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type="obj">
  <p:cSld name="Tittel og innho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a:t>Klikk for å redigere tittelstil</a:t>
            </a:r>
          </a:p>
        </p:txBody>
      </p:sp>
      <p:sp>
        <p:nvSpPr>
          <p:cNvPr id="3" name="Content Placeholder 2"/>
          <p:cNvSpPr>
            <a:spLocks noGrp="1"/>
          </p:cNvSpPr>
          <p:nvPr>
            <p:ph idx="1"/>
          </p:nvPr>
        </p:nvSpPr>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6" name="Slide Number Placeholder 5"/>
          <p:cNvSpPr>
            <a:spLocks noGrp="1"/>
          </p:cNvSpPr>
          <p:nvPr>
            <p:ph type="sldNum" sz="quarter" idx="12"/>
          </p:nvPr>
        </p:nvSpPr>
        <p:spPr/>
        <p:txBody>
          <a:bodyPr/>
          <a:lstStyle/>
          <a:p>
            <a:fld id="{62F8C147-E5C9-4E5A-BFDA-02BE385E1D0E}" type="slidenum">
              <a:rPr lang="nb-NO" smtClean="0"/>
              <a:t>‹#›</a:t>
            </a:fld>
            <a:endParaRPr lang="nb-NO"/>
          </a:p>
        </p:txBody>
      </p:sp>
    </p:spTree>
    <p:extLst>
      <p:ext uri="{BB962C8B-B14F-4D97-AF65-F5344CB8AC3E}">
        <p14:creationId xmlns:p14="http://schemas.microsoft.com/office/powerpoint/2010/main" val="1700240220"/>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userDrawn="1">
  <p:cSld name="1_text + large chart">
    <p:spTree>
      <p:nvGrpSpPr>
        <p:cNvPr id="1" name=""/>
        <p:cNvGrpSpPr/>
        <p:nvPr/>
      </p:nvGrpSpPr>
      <p:grpSpPr>
        <a:xfrm>
          <a:off x="0" y="0"/>
          <a:ext cx="0" cy="0"/>
          <a:chOff x="0" y="0"/>
          <a:chExt cx="0" cy="0"/>
        </a:xfrm>
      </p:grpSpPr>
      <p:sp>
        <p:nvSpPr>
          <p:cNvPr id="5" name="Round Same Side Corner Rectangle 4"/>
          <p:cNvSpPr/>
          <p:nvPr userDrawn="1"/>
        </p:nvSpPr>
        <p:spPr>
          <a:xfrm>
            <a:off x="3609976" y="1803400"/>
            <a:ext cx="4789488" cy="4657725"/>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9" name="Content Placeholder 8"/>
          <p:cNvSpPr>
            <a:spLocks noGrp="1"/>
          </p:cNvSpPr>
          <p:nvPr>
            <p:ph sz="quarter" idx="17" hasCustomPrompt="1"/>
          </p:nvPr>
        </p:nvSpPr>
        <p:spPr>
          <a:xfrm>
            <a:off x="3609976" y="1803400"/>
            <a:ext cx="4789488" cy="4657725"/>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79DAB759-4B69-41ED-A047-1F0D259084A6}" type="datetime1">
              <a:rPr lang="en-GB" smtClean="0"/>
              <a:t>04/07/2016</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dirty="0"/>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6"/>
          </p:nvPr>
        </p:nvSpPr>
        <p:spPr>
          <a:xfrm>
            <a:off x="719138" y="1803400"/>
            <a:ext cx="2519361" cy="4683125"/>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274861953"/>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userDrawn="1">
  <p:cSld name="5_Single column layout">
    <p:spTree>
      <p:nvGrpSpPr>
        <p:cNvPr id="1" name=""/>
        <p:cNvGrpSpPr/>
        <p:nvPr/>
      </p:nvGrpSpPr>
      <p:grpSpPr>
        <a:xfrm>
          <a:off x="0" y="0"/>
          <a:ext cx="0" cy="0"/>
          <a:chOff x="0" y="0"/>
          <a:chExt cx="0" cy="0"/>
        </a:xfrm>
      </p:grpSpPr>
      <p:sp>
        <p:nvSpPr>
          <p:cNvPr id="2" name="Title 1" descr="Ideally your title should fit on one line."/>
          <p:cNvSpPr>
            <a:spLocks noGrp="1"/>
          </p:cNvSpPr>
          <p:nvPr>
            <p:ph type="title"/>
          </p:nvPr>
        </p:nvSpPr>
        <p:spPr/>
        <p:txBody>
          <a:bodyPr/>
          <a:lstStyle/>
          <a:p>
            <a:r>
              <a:rPr lang="en-GB" dirty="0"/>
              <a:t>Click to edit Master title style</a:t>
            </a:r>
          </a:p>
        </p:txBody>
      </p:sp>
      <p:cxnSp>
        <p:nvCxnSpPr>
          <p:cNvPr id="166" name="Straight Connector 165"/>
          <p:cNvCxnSpPr/>
          <p:nvPr userDrawn="1"/>
        </p:nvCxnSpPr>
        <p:spPr>
          <a:xfrm>
            <a:off x="-2978" y="1709193"/>
            <a:ext cx="9147083"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6" name="Date Placeholder 3"/>
          <p:cNvSpPr>
            <a:spLocks noGrp="1"/>
          </p:cNvSpPr>
          <p:nvPr>
            <p:ph type="dt" sz="half" idx="2"/>
          </p:nvPr>
        </p:nvSpPr>
        <p:spPr>
          <a:xfrm>
            <a:off x="719254" y="6480000"/>
            <a:ext cx="1871664" cy="378000"/>
          </a:xfrm>
          <a:prstGeom prst="rect">
            <a:avLst/>
          </a:prstGeom>
        </p:spPr>
        <p:txBody>
          <a:bodyPr lIns="0" tIns="0" rIns="0" bIns="0" anchor="ctr"/>
          <a:lstStyle>
            <a:lvl1pPr>
              <a:defRPr sz="800">
                <a:solidFill>
                  <a:schemeClr val="accent1"/>
                </a:solidFill>
              </a:defRPr>
            </a:lvl1pPr>
          </a:lstStyle>
          <a:p>
            <a:r>
              <a:rPr lang="en-US" dirty="0">
                <a:solidFill>
                  <a:srgbClr val="00539B"/>
                </a:solidFill>
              </a:rPr>
              <a:t>March 2015</a:t>
            </a:r>
            <a:endParaRPr lang="en-GB" dirty="0">
              <a:solidFill>
                <a:srgbClr val="00539B"/>
              </a:solidFill>
            </a:endParaRPr>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r>
              <a:rPr b="1" dirty="0"/>
              <a:t>EBRD Classification:  INTERNAL </a:t>
            </a:r>
          </a:p>
        </p:txBody>
      </p:sp>
      <p:sp>
        <p:nvSpPr>
          <p:cNvPr id="59" name="Slide Number Placeholder 5"/>
          <p:cNvSpPr>
            <a:spLocks noGrp="1"/>
          </p:cNvSpPr>
          <p:nvPr>
            <p:ph type="sldNum" sz="quarter" idx="4"/>
          </p:nvPr>
        </p:nvSpPr>
        <p:spPr>
          <a:xfrm>
            <a:off x="8279689"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4" name="Text Placeholder 3"/>
          <p:cNvSpPr>
            <a:spLocks noGrp="1"/>
          </p:cNvSpPr>
          <p:nvPr>
            <p:ph type="body" sz="quarter" idx="10"/>
          </p:nvPr>
        </p:nvSpPr>
        <p:spPr>
          <a:xfrm>
            <a:off x="719310" y="1803405"/>
            <a:ext cx="7705725" cy="4321175"/>
          </a:xfrm>
        </p:spPr>
        <p:txBody>
          <a:bodyPr/>
          <a:lstStyle>
            <a:lvl1pPr>
              <a:defRPr sz="1600"/>
            </a:lvl1pPr>
            <a:lvl2pPr>
              <a:defRPr sz="1600"/>
            </a:lvl2pPr>
            <a:lvl3pPr>
              <a:defRPr sz="1600"/>
            </a:lvl3pPr>
            <a:lvl4pPr>
              <a:defRPr sz="160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4144398132"/>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p:cSld name="45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4 July, 2016</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b="1"/>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a:t>
            </a:fld>
            <a:endParaRPr lang="en-GB" dirty="0">
              <a:solidFill>
                <a:srgbClr val="00539B"/>
              </a:solidFill>
            </a:endParaRPr>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solidFill>
                  <a:srgbClr val="FFFFFF"/>
                </a:solidFill>
                <a:latin typeface="Franklin Gothic Book"/>
              </a:rPr>
              <a:t>Simple layouts</a:t>
            </a: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64312656"/>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5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cxnSp>
        <p:nvCxnSpPr>
          <p:cNvPr id="166" name="Straight Connector 165"/>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solidFill>
                  <a:srgbClr val="00539B"/>
                </a:solidFill>
              </a:rPr>
              <a:pPr/>
              <a:t>4 July, 2016</a:t>
            </a:fld>
            <a:endParaRPr lang="en-GB" dirty="0">
              <a:solidFill>
                <a:srgbClr val="00539B"/>
              </a:solidFill>
            </a:endParaRPr>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4" name="Text Placeholder 3"/>
          <p:cNvSpPr>
            <a:spLocks noGrp="1"/>
          </p:cNvSpPr>
          <p:nvPr>
            <p:ph type="body" sz="quarter" idx="10"/>
          </p:nvPr>
        </p:nvSpPr>
        <p:spPr>
          <a:xfrm>
            <a:off x="719138" y="1803400"/>
            <a:ext cx="7705725" cy="4321175"/>
          </a:xfrm>
        </p:spPr>
        <p:txBody>
          <a:bodyPr/>
          <a:lstStyle>
            <a:lvl1pPr>
              <a:defRPr sz="1600"/>
            </a:lvl1pPr>
            <a:lvl2pPr>
              <a:defRPr sz="1600"/>
            </a:lvl2pPr>
            <a:lvl3pPr>
              <a:defRPr sz="1600"/>
            </a:lvl3pPr>
            <a:lvl4pPr>
              <a:defRPr sz="1600"/>
            </a:lvl4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098191038"/>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6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solidFill>
                  <a:srgbClr val="00539B"/>
                </a:solidFill>
              </a:rPr>
              <a:pPr/>
              <a:t>4 July, 2016</a:t>
            </a:fld>
            <a:endParaRPr lang="en-GB" dirty="0">
              <a:solidFill>
                <a:srgbClr val="00539B"/>
              </a:solidFill>
            </a:endParaRPr>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4" name="Text Placeholder 3"/>
          <p:cNvSpPr>
            <a:spLocks noGrp="1"/>
          </p:cNvSpPr>
          <p:nvPr>
            <p:ph type="body" sz="quarter" idx="10"/>
          </p:nvPr>
        </p:nvSpPr>
        <p:spPr>
          <a:xfrm>
            <a:off x="720725" y="1446213"/>
            <a:ext cx="7704138" cy="357187"/>
          </a:xfrm>
        </p:spPr>
        <p:txBody>
          <a:bodyPr/>
          <a:lstStyle>
            <a:lvl1pPr>
              <a:defRPr>
                <a:latin typeface="Franklin Gothic Medium" panose="020B0603020102020204" pitchFamily="34" charset="0"/>
              </a:defRPr>
            </a:lvl1pPr>
          </a:lstStyle>
          <a:p>
            <a:pPr lvl="0"/>
            <a:r>
              <a:rPr lang="en-US"/>
              <a:t>Click to edit Master text styles</a:t>
            </a:r>
          </a:p>
        </p:txBody>
      </p:sp>
      <p:sp>
        <p:nvSpPr>
          <p:cNvPr id="6" name="Text Placeholder 5"/>
          <p:cNvSpPr>
            <a:spLocks noGrp="1"/>
          </p:cNvSpPr>
          <p:nvPr>
            <p:ph type="body" sz="quarter" idx="11"/>
          </p:nvPr>
        </p:nvSpPr>
        <p:spPr>
          <a:xfrm>
            <a:off x="720725" y="2168525"/>
            <a:ext cx="7704138" cy="3956050"/>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987918172"/>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US"/>
              <a:t>Click to edit Master title style</a:t>
            </a:r>
            <a:endParaRPr lang="en-US" dirty="0"/>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solidFill>
                  <a:srgbClr val="00539B"/>
                </a:solidFill>
              </a:rPr>
              <a:pPr/>
              <a:t>4 July, 2016</a:t>
            </a:fld>
            <a:endParaRPr lang="en-GB" dirty="0">
              <a:solidFill>
                <a:srgbClr val="00539B"/>
              </a:solidFill>
            </a:endParaRPr>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5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5" name="Text Placeholder 4"/>
          <p:cNvSpPr>
            <a:spLocks noGrp="1"/>
          </p:cNvSpPr>
          <p:nvPr>
            <p:ph type="body" sz="quarter" idx="11"/>
          </p:nvPr>
        </p:nvSpPr>
        <p:spPr>
          <a:xfrm>
            <a:off x="719138" y="1446213"/>
            <a:ext cx="3605212" cy="5033962"/>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Text Placeholder 6"/>
          <p:cNvSpPr>
            <a:spLocks noGrp="1"/>
          </p:cNvSpPr>
          <p:nvPr>
            <p:ph type="body" sz="quarter" idx="12"/>
          </p:nvPr>
        </p:nvSpPr>
        <p:spPr>
          <a:xfrm>
            <a:off x="4819650" y="1446213"/>
            <a:ext cx="3605213" cy="5033962"/>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41591087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4" y="2160587"/>
            <a:ext cx="7717349" cy="4310063"/>
          </a:xfrm>
          <a:prstGeom prst="round2SameRect">
            <a:avLst>
              <a:gd name="adj1" fmla="val 6208"/>
              <a:gd name="adj2" fmla="val 0"/>
            </a:avLst>
          </a:prstGeom>
        </p:spPr>
        <p:txBody>
          <a:bodyPr/>
          <a:lstStyle/>
          <a:p>
            <a:pPr lvl="0"/>
            <a:r>
              <a:rPr lang="en-US" noProof="0"/>
              <a:t>Click icon to add picture</a:t>
            </a:r>
            <a:endParaRPr lang="en-GB" noProof="0" dirty="0"/>
          </a:p>
        </p:txBody>
      </p:sp>
      <p:sp>
        <p:nvSpPr>
          <p:cNvPr id="98"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70A1058-79E5-B545-968A-2AE9B714F01C}" type="datetime3">
              <a:rPr lang="en-GB" smtClean="0"/>
              <a:t>4 July, 2016</a:t>
            </a:fld>
            <a:endParaRPr lang="en-GB" dirty="0"/>
          </a:p>
        </p:txBody>
      </p:sp>
      <p:sp>
        <p:nvSpPr>
          <p:cNvPr id="99"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2569156850"/>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p:cSld name="46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4 July, 2016</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b="1"/>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a:t>
            </a:fld>
            <a:endParaRPr lang="en-GB" dirty="0">
              <a:solidFill>
                <a:srgbClr val="00539B"/>
              </a:solidFill>
            </a:endParaRPr>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solidFill>
                  <a:srgbClr val="FFFFFF"/>
                </a:solidFill>
                <a:latin typeface="Franklin Gothic Book"/>
              </a:rPr>
              <a:t>Layouts for charts, images, tables, smart art or video</a:t>
            </a: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56154843"/>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text + chart - standard">
    <p:spTree>
      <p:nvGrpSpPr>
        <p:cNvPr id="1" name=""/>
        <p:cNvGrpSpPr/>
        <p:nvPr/>
      </p:nvGrpSpPr>
      <p:grpSpPr>
        <a:xfrm>
          <a:off x="0" y="0"/>
          <a:ext cx="0" cy="0"/>
          <a:chOff x="0" y="0"/>
          <a:chExt cx="0" cy="0"/>
        </a:xfrm>
      </p:grpSpPr>
      <p:sp>
        <p:nvSpPr>
          <p:cNvPr id="5" name="Round Same Side Corner Rectangle 4"/>
          <p:cNvSpPr/>
          <p:nvPr userDrawn="1"/>
        </p:nvSpPr>
        <p:spPr>
          <a:xfrm>
            <a:off x="4819650" y="1803400"/>
            <a:ext cx="3579813" cy="4657725"/>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9" name="Content Placeholder 8"/>
          <p:cNvSpPr>
            <a:spLocks noGrp="1"/>
          </p:cNvSpPr>
          <p:nvPr>
            <p:ph sz="quarter" idx="17" hasCustomPrompt="1"/>
          </p:nvPr>
        </p:nvSpPr>
        <p:spPr>
          <a:xfrm>
            <a:off x="4819650" y="1803400"/>
            <a:ext cx="3579813" cy="4657725"/>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solidFill>
                  <a:srgbClr val="00539B"/>
                </a:solidFill>
              </a:rPr>
              <a:pPr/>
              <a:t>4 July, 2016</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4" name="Text Placeholder 3"/>
          <p:cNvSpPr>
            <a:spLocks noGrp="1"/>
          </p:cNvSpPr>
          <p:nvPr>
            <p:ph type="body" sz="quarter" idx="16"/>
          </p:nvPr>
        </p:nvSpPr>
        <p:spPr>
          <a:xfrm>
            <a:off x="719138" y="1803400"/>
            <a:ext cx="3605212" cy="4683125"/>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921129285"/>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userDrawn="1">
  <p:cSld name="1_text + chart">
    <p:spTree>
      <p:nvGrpSpPr>
        <p:cNvPr id="1" name=""/>
        <p:cNvGrpSpPr/>
        <p:nvPr/>
      </p:nvGrpSpPr>
      <p:grpSpPr>
        <a:xfrm>
          <a:off x="0" y="0"/>
          <a:ext cx="0" cy="0"/>
          <a:chOff x="0" y="0"/>
          <a:chExt cx="0" cy="0"/>
        </a:xfrm>
      </p:grpSpPr>
      <p:sp>
        <p:nvSpPr>
          <p:cNvPr id="10" name="Round Same Side Corner Rectangle 9"/>
          <p:cNvSpPr/>
          <p:nvPr userDrawn="1"/>
        </p:nvSpPr>
        <p:spPr>
          <a:xfrm>
            <a:off x="4819649" y="1794782"/>
            <a:ext cx="3605215" cy="4666343"/>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14" name="Content Placeholder 8"/>
          <p:cNvSpPr>
            <a:spLocks noGrp="1"/>
          </p:cNvSpPr>
          <p:nvPr>
            <p:ph sz="quarter" idx="18" hasCustomPrompt="1"/>
          </p:nvPr>
        </p:nvSpPr>
        <p:spPr>
          <a:xfrm>
            <a:off x="4819650" y="1803400"/>
            <a:ext cx="3579813" cy="4657725"/>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solidFill>
                  <a:srgbClr val="00539B"/>
                </a:solidFill>
              </a:rPr>
              <a:pPr/>
              <a:t>4 July, 2016</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4" name="Text Placeholder 3"/>
          <p:cNvSpPr>
            <a:spLocks noGrp="1"/>
          </p:cNvSpPr>
          <p:nvPr>
            <p:ph type="body" sz="quarter" idx="16"/>
          </p:nvPr>
        </p:nvSpPr>
        <p:spPr>
          <a:xfrm>
            <a:off x="720725" y="1794782"/>
            <a:ext cx="3603625" cy="719137"/>
          </a:xfrm>
        </p:spPr>
        <p:txBody>
          <a:bodyPr/>
          <a:lstStyle>
            <a:lvl1pPr>
              <a:defRPr>
                <a:latin typeface="Franklin Gothic Medium" panose="020B0603020102020204" pitchFamily="34" charset="0"/>
              </a:defRPr>
            </a:lvl1pPr>
          </a:lstStyle>
          <a:p>
            <a:pPr lvl="0"/>
            <a:r>
              <a:rPr lang="en-US"/>
              <a:t>Click to edit Master text styles</a:t>
            </a:r>
          </a:p>
        </p:txBody>
      </p:sp>
      <p:sp>
        <p:nvSpPr>
          <p:cNvPr id="6" name="Text Placeholder 5"/>
          <p:cNvSpPr>
            <a:spLocks noGrp="1"/>
          </p:cNvSpPr>
          <p:nvPr>
            <p:ph type="body" sz="quarter" idx="17"/>
          </p:nvPr>
        </p:nvSpPr>
        <p:spPr>
          <a:xfrm>
            <a:off x="720725" y="2513919"/>
            <a:ext cx="3603625" cy="3966256"/>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771935432"/>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userDrawn="1">
  <p:cSld name="2_text +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solidFill>
                  <a:srgbClr val="00539B"/>
                </a:solidFill>
              </a:rPr>
              <a:pPr/>
              <a:t>4 July, 2016</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13" name="Round Same Side Corner Rectangle 12"/>
          <p:cNvSpPr/>
          <p:nvPr userDrawn="1"/>
        </p:nvSpPr>
        <p:spPr>
          <a:xfrm>
            <a:off x="4819649" y="1795006"/>
            <a:ext cx="3605215" cy="4666119"/>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16" name="Text Placeholder 3"/>
          <p:cNvSpPr>
            <a:spLocks noGrp="1"/>
          </p:cNvSpPr>
          <p:nvPr>
            <p:ph type="body" sz="quarter" idx="16"/>
          </p:nvPr>
        </p:nvSpPr>
        <p:spPr>
          <a:xfrm>
            <a:off x="720725" y="1795006"/>
            <a:ext cx="3603625" cy="719137"/>
          </a:xfrm>
        </p:spPr>
        <p:txBody>
          <a:bodyPr/>
          <a:lstStyle>
            <a:lvl1pPr>
              <a:defRPr>
                <a:latin typeface="Franklin Gothic Medium" panose="020B0603020102020204" pitchFamily="34" charset="0"/>
              </a:defRPr>
            </a:lvl1pPr>
          </a:lstStyle>
          <a:p>
            <a:pPr lvl="0"/>
            <a:r>
              <a:rPr lang="en-US"/>
              <a:t>Click to edit Master text styles</a:t>
            </a:r>
          </a:p>
        </p:txBody>
      </p:sp>
      <p:sp>
        <p:nvSpPr>
          <p:cNvPr id="17" name="Text Placeholder 5"/>
          <p:cNvSpPr>
            <a:spLocks noGrp="1"/>
          </p:cNvSpPr>
          <p:nvPr>
            <p:ph type="body" sz="quarter" idx="17"/>
          </p:nvPr>
        </p:nvSpPr>
        <p:spPr>
          <a:xfrm>
            <a:off x="720725" y="2527300"/>
            <a:ext cx="3603625" cy="3952875"/>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22" name="Text Placeholder 3"/>
          <p:cNvSpPr>
            <a:spLocks noGrp="1"/>
          </p:cNvSpPr>
          <p:nvPr>
            <p:ph type="body" sz="quarter" idx="18"/>
          </p:nvPr>
        </p:nvSpPr>
        <p:spPr>
          <a:xfrm>
            <a:off x="4950220" y="1938108"/>
            <a:ext cx="3329348" cy="566737"/>
          </a:xfrm>
        </p:spPr>
        <p:txBody>
          <a:bodyPr/>
          <a:lstStyle>
            <a:lvl1pPr>
              <a:defRPr sz="1800">
                <a:latin typeface="Franklin Gothic Medium" panose="020B0603020102020204" pitchFamily="34" charset="0"/>
              </a:defRPr>
            </a:lvl1pPr>
          </a:lstStyle>
          <a:p>
            <a:pPr lvl="0"/>
            <a:r>
              <a:rPr lang="en-US"/>
              <a:t>Click to edit Master text styles</a:t>
            </a:r>
          </a:p>
        </p:txBody>
      </p:sp>
      <p:sp>
        <p:nvSpPr>
          <p:cNvPr id="23" name="Content Placeholder 8"/>
          <p:cNvSpPr>
            <a:spLocks noGrp="1"/>
          </p:cNvSpPr>
          <p:nvPr>
            <p:ph sz="quarter" idx="19" hasCustomPrompt="1"/>
          </p:nvPr>
        </p:nvSpPr>
        <p:spPr>
          <a:xfrm>
            <a:off x="4819650" y="2504845"/>
            <a:ext cx="3579813" cy="3956280"/>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Tree>
    <p:extLst>
      <p:ext uri="{BB962C8B-B14F-4D97-AF65-F5344CB8AC3E}">
        <p14:creationId xmlns:p14="http://schemas.microsoft.com/office/powerpoint/2010/main" val="2677159867"/>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userDrawn="1">
  <p:cSld name="Chart + text">
    <p:spTree>
      <p:nvGrpSpPr>
        <p:cNvPr id="1" name=""/>
        <p:cNvGrpSpPr/>
        <p:nvPr/>
      </p:nvGrpSpPr>
      <p:grpSpPr>
        <a:xfrm>
          <a:off x="0" y="0"/>
          <a:ext cx="0" cy="0"/>
          <a:chOff x="0" y="0"/>
          <a:chExt cx="0" cy="0"/>
        </a:xfrm>
      </p:grpSpPr>
      <p:sp>
        <p:nvSpPr>
          <p:cNvPr id="15" name="Round Same Side Corner Rectangle 14"/>
          <p:cNvSpPr/>
          <p:nvPr userDrawn="1"/>
        </p:nvSpPr>
        <p:spPr>
          <a:xfrm>
            <a:off x="719135" y="1803400"/>
            <a:ext cx="3605215" cy="4642643"/>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19" name="Content Placeholder 8"/>
          <p:cNvSpPr>
            <a:spLocks noGrp="1"/>
          </p:cNvSpPr>
          <p:nvPr>
            <p:ph sz="quarter" idx="19" hasCustomPrompt="1"/>
          </p:nvPr>
        </p:nvSpPr>
        <p:spPr>
          <a:xfrm>
            <a:off x="719136" y="1803400"/>
            <a:ext cx="3579813" cy="4642643"/>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solidFill>
                  <a:srgbClr val="00539B"/>
                </a:solidFill>
              </a:rPr>
              <a:pPr/>
              <a:t>4 July, 2016</a:t>
            </a:fld>
            <a:endParaRPr lang="en-GB" dirty="0">
              <a:solidFill>
                <a:srgbClr val="00539B"/>
              </a:solidFill>
            </a:endParaRPr>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17" name="Text Placeholder 5"/>
          <p:cNvSpPr>
            <a:spLocks noGrp="1"/>
          </p:cNvSpPr>
          <p:nvPr>
            <p:ph type="body" sz="quarter" idx="17"/>
          </p:nvPr>
        </p:nvSpPr>
        <p:spPr>
          <a:xfrm>
            <a:off x="4803774" y="1803400"/>
            <a:ext cx="3603625" cy="4695031"/>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331385886"/>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userDrawn="1">
  <p:cSld name="1_Chart + text">
    <p:spTree>
      <p:nvGrpSpPr>
        <p:cNvPr id="1" name=""/>
        <p:cNvGrpSpPr/>
        <p:nvPr/>
      </p:nvGrpSpPr>
      <p:grpSpPr>
        <a:xfrm>
          <a:off x="0" y="0"/>
          <a:ext cx="0" cy="0"/>
          <a:chOff x="0" y="0"/>
          <a:chExt cx="0" cy="0"/>
        </a:xfrm>
      </p:grpSpPr>
      <p:sp>
        <p:nvSpPr>
          <p:cNvPr id="15" name="Round Same Side Corner Rectangle 14"/>
          <p:cNvSpPr/>
          <p:nvPr userDrawn="1"/>
        </p:nvSpPr>
        <p:spPr>
          <a:xfrm>
            <a:off x="719135" y="1803400"/>
            <a:ext cx="3605215" cy="4642643"/>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19" name="Content Placeholder 8"/>
          <p:cNvSpPr>
            <a:spLocks noGrp="1"/>
          </p:cNvSpPr>
          <p:nvPr>
            <p:ph sz="quarter" idx="19" hasCustomPrompt="1"/>
          </p:nvPr>
        </p:nvSpPr>
        <p:spPr>
          <a:xfrm>
            <a:off x="719136" y="1803400"/>
            <a:ext cx="3579813" cy="4642643"/>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solidFill>
                  <a:srgbClr val="00539B"/>
                </a:solidFill>
              </a:rPr>
              <a:pPr/>
              <a:t>4 July, 2016</a:t>
            </a:fld>
            <a:endParaRPr lang="en-GB" dirty="0">
              <a:solidFill>
                <a:srgbClr val="00539B"/>
              </a:solidFill>
            </a:endParaRPr>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16" name="Text Placeholder 3"/>
          <p:cNvSpPr>
            <a:spLocks noGrp="1"/>
          </p:cNvSpPr>
          <p:nvPr>
            <p:ph type="body" sz="quarter" idx="16"/>
          </p:nvPr>
        </p:nvSpPr>
        <p:spPr>
          <a:xfrm>
            <a:off x="4803774" y="1803400"/>
            <a:ext cx="3603625" cy="719137"/>
          </a:xfrm>
        </p:spPr>
        <p:txBody>
          <a:bodyPr/>
          <a:lstStyle>
            <a:lvl1pPr>
              <a:defRPr>
                <a:latin typeface="Franklin Gothic Medium" panose="020B0603020102020204" pitchFamily="34" charset="0"/>
              </a:defRPr>
            </a:lvl1pPr>
          </a:lstStyle>
          <a:p>
            <a:pPr lvl="0"/>
            <a:r>
              <a:rPr lang="en-US"/>
              <a:t>Click to edit Master text styles</a:t>
            </a:r>
          </a:p>
        </p:txBody>
      </p:sp>
      <p:sp>
        <p:nvSpPr>
          <p:cNvPr id="17" name="Text Placeholder 5"/>
          <p:cNvSpPr>
            <a:spLocks noGrp="1"/>
          </p:cNvSpPr>
          <p:nvPr>
            <p:ph type="body" sz="quarter" idx="17"/>
          </p:nvPr>
        </p:nvSpPr>
        <p:spPr>
          <a:xfrm>
            <a:off x="4803774" y="2527300"/>
            <a:ext cx="3603625" cy="397113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315430600"/>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userDrawn="1">
  <p:cSld name="4_Chart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solidFill>
                  <a:srgbClr val="00539B"/>
                </a:solidFill>
              </a:rPr>
              <a:pPr/>
              <a:t>4 July, 2016</a:t>
            </a:fld>
            <a:endParaRPr lang="en-GB" dirty="0">
              <a:solidFill>
                <a:srgbClr val="00539B"/>
              </a:solidFill>
            </a:endParaRPr>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15" name="Round Same Side Corner Rectangle 14"/>
          <p:cNvSpPr/>
          <p:nvPr userDrawn="1"/>
        </p:nvSpPr>
        <p:spPr>
          <a:xfrm>
            <a:off x="719135" y="1803400"/>
            <a:ext cx="3605215" cy="4642643"/>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16" name="Text Placeholder 3"/>
          <p:cNvSpPr>
            <a:spLocks noGrp="1"/>
          </p:cNvSpPr>
          <p:nvPr>
            <p:ph type="body" sz="quarter" idx="16"/>
          </p:nvPr>
        </p:nvSpPr>
        <p:spPr>
          <a:xfrm>
            <a:off x="4803774" y="1780836"/>
            <a:ext cx="3603625" cy="719137"/>
          </a:xfrm>
        </p:spPr>
        <p:txBody>
          <a:bodyPr/>
          <a:lstStyle>
            <a:lvl1pPr>
              <a:defRPr>
                <a:latin typeface="Franklin Gothic Medium" panose="020B0603020102020204" pitchFamily="34" charset="0"/>
              </a:defRPr>
            </a:lvl1pPr>
          </a:lstStyle>
          <a:p>
            <a:pPr lvl="0"/>
            <a:r>
              <a:rPr lang="en-US"/>
              <a:t>Click to edit Master text styles</a:t>
            </a:r>
          </a:p>
        </p:txBody>
      </p:sp>
      <p:sp>
        <p:nvSpPr>
          <p:cNvPr id="17" name="Text Placeholder 5"/>
          <p:cNvSpPr>
            <a:spLocks noGrp="1"/>
          </p:cNvSpPr>
          <p:nvPr>
            <p:ph type="body" sz="quarter" idx="17"/>
          </p:nvPr>
        </p:nvSpPr>
        <p:spPr>
          <a:xfrm>
            <a:off x="4803774" y="2499973"/>
            <a:ext cx="3603625" cy="399845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8" name="Text Placeholder 3"/>
          <p:cNvSpPr>
            <a:spLocks noGrp="1"/>
          </p:cNvSpPr>
          <p:nvPr>
            <p:ph type="body" sz="quarter" idx="18"/>
          </p:nvPr>
        </p:nvSpPr>
        <p:spPr>
          <a:xfrm>
            <a:off x="849706" y="1885156"/>
            <a:ext cx="3329348" cy="566737"/>
          </a:xfrm>
        </p:spPr>
        <p:txBody>
          <a:bodyPr/>
          <a:lstStyle>
            <a:lvl1pPr>
              <a:defRPr sz="1800">
                <a:latin typeface="Franklin Gothic Medium" panose="020B0603020102020204" pitchFamily="34" charset="0"/>
              </a:defRPr>
            </a:lvl1pPr>
          </a:lstStyle>
          <a:p>
            <a:pPr lvl="0"/>
            <a:r>
              <a:rPr lang="en-US"/>
              <a:t>Click to edit Master text styles</a:t>
            </a:r>
          </a:p>
        </p:txBody>
      </p:sp>
      <p:sp>
        <p:nvSpPr>
          <p:cNvPr id="19" name="Content Placeholder 8"/>
          <p:cNvSpPr>
            <a:spLocks noGrp="1"/>
          </p:cNvSpPr>
          <p:nvPr>
            <p:ph sz="quarter" idx="19" hasCustomPrompt="1"/>
          </p:nvPr>
        </p:nvSpPr>
        <p:spPr>
          <a:xfrm>
            <a:off x="719136" y="2527300"/>
            <a:ext cx="3579813" cy="3918743"/>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Tree>
    <p:extLst>
      <p:ext uri="{BB962C8B-B14F-4D97-AF65-F5344CB8AC3E}">
        <p14:creationId xmlns:p14="http://schemas.microsoft.com/office/powerpoint/2010/main" val="728402507"/>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userDrawn="1">
  <p:cSld name="text + large chart">
    <p:spTree>
      <p:nvGrpSpPr>
        <p:cNvPr id="1" name=""/>
        <p:cNvGrpSpPr/>
        <p:nvPr/>
      </p:nvGrpSpPr>
      <p:grpSpPr>
        <a:xfrm>
          <a:off x="0" y="0"/>
          <a:ext cx="0" cy="0"/>
          <a:chOff x="0" y="0"/>
          <a:chExt cx="0" cy="0"/>
        </a:xfrm>
      </p:grpSpPr>
      <p:sp>
        <p:nvSpPr>
          <p:cNvPr id="5" name="Round Same Side Corner Rectangle 4"/>
          <p:cNvSpPr/>
          <p:nvPr userDrawn="1"/>
        </p:nvSpPr>
        <p:spPr>
          <a:xfrm>
            <a:off x="3609976" y="1803400"/>
            <a:ext cx="4789488" cy="4657725"/>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9" name="Content Placeholder 8"/>
          <p:cNvSpPr>
            <a:spLocks noGrp="1"/>
          </p:cNvSpPr>
          <p:nvPr>
            <p:ph sz="quarter" idx="17" hasCustomPrompt="1"/>
          </p:nvPr>
        </p:nvSpPr>
        <p:spPr>
          <a:xfrm>
            <a:off x="3609976" y="1803400"/>
            <a:ext cx="4789488" cy="4657725"/>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solidFill>
                  <a:srgbClr val="00539B"/>
                </a:solidFill>
              </a:rPr>
              <a:pPr/>
              <a:t>4 July, 2016</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4" name="Text Placeholder 3"/>
          <p:cNvSpPr>
            <a:spLocks noGrp="1"/>
          </p:cNvSpPr>
          <p:nvPr>
            <p:ph type="body" sz="quarter" idx="16"/>
          </p:nvPr>
        </p:nvSpPr>
        <p:spPr>
          <a:xfrm>
            <a:off x="719138" y="1803400"/>
            <a:ext cx="2519361" cy="4683125"/>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513502795"/>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userDrawn="1">
  <p:cSld name="large chart + text">
    <p:spTree>
      <p:nvGrpSpPr>
        <p:cNvPr id="1" name=""/>
        <p:cNvGrpSpPr/>
        <p:nvPr/>
      </p:nvGrpSpPr>
      <p:grpSpPr>
        <a:xfrm>
          <a:off x="0" y="0"/>
          <a:ext cx="0" cy="0"/>
          <a:chOff x="0" y="0"/>
          <a:chExt cx="0" cy="0"/>
        </a:xfrm>
      </p:grpSpPr>
      <p:sp>
        <p:nvSpPr>
          <p:cNvPr id="5" name="Round Same Side Corner Rectangle 4"/>
          <p:cNvSpPr/>
          <p:nvPr userDrawn="1"/>
        </p:nvSpPr>
        <p:spPr>
          <a:xfrm>
            <a:off x="387350" y="1803400"/>
            <a:ext cx="4789488" cy="4668044"/>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9" name="Content Placeholder 8"/>
          <p:cNvSpPr>
            <a:spLocks noGrp="1"/>
          </p:cNvSpPr>
          <p:nvPr>
            <p:ph sz="quarter" idx="17" hasCustomPrompt="1"/>
          </p:nvPr>
        </p:nvSpPr>
        <p:spPr>
          <a:xfrm>
            <a:off x="376238" y="1803400"/>
            <a:ext cx="4789488" cy="4654549"/>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solidFill>
                  <a:srgbClr val="00539B"/>
                </a:solidFill>
              </a:rPr>
              <a:pPr/>
              <a:t>4 July, 2016</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4" name="Text Placeholder 3"/>
          <p:cNvSpPr>
            <a:spLocks noGrp="1"/>
          </p:cNvSpPr>
          <p:nvPr>
            <p:ph type="body" sz="quarter" idx="16"/>
          </p:nvPr>
        </p:nvSpPr>
        <p:spPr>
          <a:xfrm>
            <a:off x="5535614" y="1803400"/>
            <a:ext cx="2884486" cy="4676775"/>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775239912"/>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Chart + chart">
    <p:spTree>
      <p:nvGrpSpPr>
        <p:cNvPr id="1" name=""/>
        <p:cNvGrpSpPr/>
        <p:nvPr/>
      </p:nvGrpSpPr>
      <p:grpSpPr>
        <a:xfrm>
          <a:off x="0" y="0"/>
          <a:ext cx="0" cy="0"/>
          <a:chOff x="0" y="0"/>
          <a:chExt cx="0" cy="0"/>
        </a:xfrm>
      </p:grpSpPr>
      <p:sp>
        <p:nvSpPr>
          <p:cNvPr id="5" name="Round Same Side Corner Rectangle 4"/>
          <p:cNvSpPr/>
          <p:nvPr userDrawn="1"/>
        </p:nvSpPr>
        <p:spPr>
          <a:xfrm>
            <a:off x="720724" y="1803401"/>
            <a:ext cx="3598861" cy="4657724"/>
          </a:xfrm>
          <a:prstGeom prst="round2SameRect">
            <a:avLst>
              <a:gd name="adj1" fmla="val 2774"/>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104" name="Round Same Side Corner Rectangle 103"/>
          <p:cNvSpPr/>
          <p:nvPr userDrawn="1"/>
        </p:nvSpPr>
        <p:spPr>
          <a:xfrm>
            <a:off x="4819650" y="1793900"/>
            <a:ext cx="3605213" cy="4666337"/>
          </a:xfrm>
          <a:prstGeom prst="round2SameRect">
            <a:avLst>
              <a:gd name="adj1" fmla="val 2774"/>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4" name="Content Placeholder 3"/>
          <p:cNvSpPr>
            <a:spLocks noGrp="1"/>
          </p:cNvSpPr>
          <p:nvPr>
            <p:ph sz="quarter" idx="10" hasCustomPrompt="1"/>
          </p:nvPr>
        </p:nvSpPr>
        <p:spPr>
          <a:xfrm>
            <a:off x="719138" y="1803401"/>
            <a:ext cx="3600450" cy="4683125"/>
          </a:xfrm>
        </p:spPr>
        <p:txBody>
          <a:bodyPr/>
          <a:lstStyle>
            <a:lvl1pPr>
              <a:defRPr baseline="0"/>
            </a:lvl1pPr>
          </a:lstStyle>
          <a:p>
            <a:pPr lvl="0"/>
            <a:r>
              <a:rPr lang="en-US" dirty="0"/>
              <a:t>Click icon to insert object</a:t>
            </a:r>
          </a:p>
        </p:txBody>
      </p:sp>
      <p:sp>
        <p:nvSpPr>
          <p:cNvPr id="13" name="Content Placeholder 3"/>
          <p:cNvSpPr>
            <a:spLocks noGrp="1"/>
          </p:cNvSpPr>
          <p:nvPr>
            <p:ph sz="quarter" idx="11" hasCustomPrompt="1"/>
          </p:nvPr>
        </p:nvSpPr>
        <p:spPr>
          <a:xfrm>
            <a:off x="4819650" y="1803401"/>
            <a:ext cx="3600450" cy="4683125"/>
          </a:xfrm>
        </p:spPr>
        <p:txBody>
          <a:bodyPr/>
          <a:lstStyle>
            <a:lvl1pPr>
              <a:defRPr baseline="0"/>
            </a:lvl1pPr>
          </a:lstStyle>
          <a:p>
            <a:pPr lvl="0"/>
            <a:r>
              <a:rPr lang="en-US"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solidFill>
                  <a:srgbClr val="00539B"/>
                </a:solidFill>
              </a:rPr>
              <a:pPr/>
              <a:t>4 July, 2016</a:t>
            </a:fld>
            <a:endParaRPr lang="en-GB" dirty="0">
              <a:solidFill>
                <a:srgbClr val="00539B"/>
              </a:solidFill>
            </a:endParaRPr>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24543595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ig image with titl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4" y="2879725"/>
            <a:ext cx="7717349" cy="3590925"/>
          </a:xfrm>
          <a:prstGeom prst="round2SameRect">
            <a:avLst>
              <a:gd name="adj1" fmla="val 6739"/>
              <a:gd name="adj2" fmla="val 0"/>
            </a:avLst>
          </a:prstGeom>
        </p:spPr>
        <p:txBody>
          <a:bodyPr/>
          <a:lstStyle/>
          <a:p>
            <a:pPr lvl="0"/>
            <a:r>
              <a:rPr lang="en-US" noProof="0"/>
              <a:t>Click icon to add picture</a:t>
            </a:r>
            <a:endParaRPr lang="en-GB" noProof="0" dirty="0"/>
          </a:p>
        </p:txBody>
      </p:sp>
      <p:sp>
        <p:nvSpPr>
          <p:cNvPr id="98"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70A1058-79E5-B545-968A-2AE9B714F01C}" type="datetime3">
              <a:rPr lang="en-GB" smtClean="0"/>
              <a:t>4 July, 2016</a:t>
            </a:fld>
            <a:endParaRPr lang="en-GB" dirty="0"/>
          </a:p>
        </p:txBody>
      </p:sp>
      <p:sp>
        <p:nvSpPr>
          <p:cNvPr id="99"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5" hasCustomPrompt="1"/>
          </p:nvPr>
        </p:nvSpPr>
        <p:spPr>
          <a:xfrm>
            <a:off x="708025" y="2168525"/>
            <a:ext cx="7716838" cy="358775"/>
          </a:xfrm>
        </p:spPr>
        <p:txBody>
          <a:bodyPr/>
          <a:lstStyle>
            <a:lvl1pPr>
              <a:defRPr baseline="0">
                <a:latin typeface="Franklin Gothic Medium" panose="020B0603020102020204" pitchFamily="34" charset="0"/>
              </a:defRPr>
            </a:lvl1pPr>
          </a:lstStyle>
          <a:p>
            <a:pPr lvl="0"/>
            <a:r>
              <a:rPr lang="en-US" dirty="0"/>
              <a:t>Image title</a:t>
            </a:r>
          </a:p>
        </p:txBody>
      </p:sp>
    </p:spTree>
    <p:extLst>
      <p:ext uri="{BB962C8B-B14F-4D97-AF65-F5344CB8AC3E}">
        <p14:creationId xmlns:p14="http://schemas.microsoft.com/office/powerpoint/2010/main" val="4116465418"/>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Chart + chart - with titles">
    <p:spTree>
      <p:nvGrpSpPr>
        <p:cNvPr id="1" name=""/>
        <p:cNvGrpSpPr/>
        <p:nvPr/>
      </p:nvGrpSpPr>
      <p:grpSpPr>
        <a:xfrm>
          <a:off x="0" y="0"/>
          <a:ext cx="0" cy="0"/>
          <a:chOff x="0" y="0"/>
          <a:chExt cx="0" cy="0"/>
        </a:xfrm>
      </p:grpSpPr>
      <p:sp>
        <p:nvSpPr>
          <p:cNvPr id="5" name="Round Same Side Corner Rectangle 4"/>
          <p:cNvSpPr/>
          <p:nvPr userDrawn="1"/>
        </p:nvSpPr>
        <p:spPr>
          <a:xfrm>
            <a:off x="720725" y="2168445"/>
            <a:ext cx="3598861" cy="4292680"/>
          </a:xfrm>
          <a:prstGeom prst="round2SameRect">
            <a:avLst>
              <a:gd name="adj1" fmla="val 2774"/>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solidFill>
                  <a:srgbClr val="00539B"/>
                </a:solidFill>
              </a:rPr>
              <a:pPr/>
              <a:t>4 July, 2016</a:t>
            </a:fld>
            <a:endParaRPr lang="en-GB" dirty="0">
              <a:solidFill>
                <a:srgbClr val="00539B"/>
              </a:solidFill>
            </a:endParaRPr>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104" name="Round Same Side Corner Rectangle 103"/>
          <p:cNvSpPr/>
          <p:nvPr userDrawn="1"/>
        </p:nvSpPr>
        <p:spPr>
          <a:xfrm>
            <a:off x="4819650" y="2168525"/>
            <a:ext cx="3605213" cy="4291712"/>
          </a:xfrm>
          <a:prstGeom prst="round2SameRect">
            <a:avLst>
              <a:gd name="adj1" fmla="val 2774"/>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4" name="Text Placeholder 3"/>
          <p:cNvSpPr>
            <a:spLocks noGrp="1"/>
          </p:cNvSpPr>
          <p:nvPr>
            <p:ph type="body" sz="quarter" idx="20" hasCustomPrompt="1"/>
          </p:nvPr>
        </p:nvSpPr>
        <p:spPr>
          <a:xfrm>
            <a:off x="708025" y="1446213"/>
            <a:ext cx="7716838" cy="723900"/>
          </a:xfrm>
        </p:spPr>
        <p:txBody>
          <a:bodyPr/>
          <a:lstStyle>
            <a:lvl1pPr>
              <a:defRPr/>
            </a:lvl1pPr>
          </a:lstStyle>
          <a:p>
            <a:pPr lvl="0"/>
            <a:r>
              <a:rPr lang="en-US" dirty="0"/>
              <a:t>Short intro text</a:t>
            </a:r>
          </a:p>
        </p:txBody>
      </p:sp>
      <p:sp>
        <p:nvSpPr>
          <p:cNvPr id="7" name="Text Placeholder 6"/>
          <p:cNvSpPr>
            <a:spLocks noGrp="1"/>
          </p:cNvSpPr>
          <p:nvPr>
            <p:ph type="body" sz="quarter" idx="21" hasCustomPrompt="1"/>
          </p:nvPr>
        </p:nvSpPr>
        <p:spPr>
          <a:xfrm>
            <a:off x="850900" y="2271939"/>
            <a:ext cx="3111500" cy="244475"/>
          </a:xfrm>
        </p:spPr>
        <p:txBody>
          <a:bodyPr/>
          <a:lstStyle>
            <a:lvl1pPr>
              <a:defRPr sz="1600" baseline="0">
                <a:latin typeface="Franklin Gothic Medium" panose="020B0603020102020204" pitchFamily="34" charset="0"/>
              </a:defRPr>
            </a:lvl1pPr>
          </a:lstStyle>
          <a:p>
            <a:pPr lvl="0"/>
            <a:r>
              <a:rPr lang="en-US" dirty="0"/>
              <a:t>Chart title</a:t>
            </a:r>
          </a:p>
        </p:txBody>
      </p:sp>
      <p:sp>
        <p:nvSpPr>
          <p:cNvPr id="18" name="Text Placeholder 6"/>
          <p:cNvSpPr>
            <a:spLocks noGrp="1"/>
          </p:cNvSpPr>
          <p:nvPr>
            <p:ph type="body" sz="quarter" idx="22" hasCustomPrompt="1"/>
          </p:nvPr>
        </p:nvSpPr>
        <p:spPr>
          <a:xfrm>
            <a:off x="5073649" y="2246539"/>
            <a:ext cx="3111500" cy="269875"/>
          </a:xfrm>
        </p:spPr>
        <p:txBody>
          <a:bodyPr/>
          <a:lstStyle>
            <a:lvl1pPr>
              <a:defRPr sz="1600" baseline="0">
                <a:latin typeface="Franklin Gothic Medium" panose="020B0603020102020204" pitchFamily="34" charset="0"/>
              </a:defRPr>
            </a:lvl1pPr>
          </a:lstStyle>
          <a:p>
            <a:pPr lvl="0"/>
            <a:r>
              <a:rPr lang="en-US" dirty="0"/>
              <a:t>Chart title</a:t>
            </a:r>
          </a:p>
        </p:txBody>
      </p:sp>
      <p:sp>
        <p:nvSpPr>
          <p:cNvPr id="9" name="Content Placeholder 8"/>
          <p:cNvSpPr>
            <a:spLocks noGrp="1"/>
          </p:cNvSpPr>
          <p:nvPr>
            <p:ph sz="quarter" idx="23"/>
          </p:nvPr>
        </p:nvSpPr>
        <p:spPr>
          <a:xfrm>
            <a:off x="720725" y="2642488"/>
            <a:ext cx="3603625" cy="3818637"/>
          </a:xfrm>
        </p:spPr>
        <p:txBody>
          <a:bodyPr/>
          <a:lstStyle>
            <a:lvl1pPr>
              <a:defRPr sz="1600"/>
            </a:lvl1pPr>
          </a:lstStyle>
          <a:p>
            <a:pPr lvl="0"/>
            <a:r>
              <a:rPr lang="en-US"/>
              <a:t>Click to edit Master text styles</a:t>
            </a:r>
          </a:p>
        </p:txBody>
      </p:sp>
      <p:sp>
        <p:nvSpPr>
          <p:cNvPr id="21" name="Content Placeholder 8"/>
          <p:cNvSpPr>
            <a:spLocks noGrp="1"/>
          </p:cNvSpPr>
          <p:nvPr>
            <p:ph sz="quarter" idx="24"/>
          </p:nvPr>
        </p:nvSpPr>
        <p:spPr>
          <a:xfrm>
            <a:off x="4822825" y="2641600"/>
            <a:ext cx="3603625" cy="3818637"/>
          </a:xfrm>
        </p:spPr>
        <p:txBody>
          <a:bodyPr/>
          <a:lstStyle>
            <a:lvl1pPr>
              <a:defRPr sz="1600"/>
            </a:lvl1pPr>
          </a:lstStyle>
          <a:p>
            <a:pPr lvl="0"/>
            <a:r>
              <a:rPr lang="en-US"/>
              <a:t>Click to edit Master text styles</a:t>
            </a:r>
          </a:p>
        </p:txBody>
      </p:sp>
    </p:spTree>
    <p:extLst>
      <p:ext uri="{BB962C8B-B14F-4D97-AF65-F5344CB8AC3E}">
        <p14:creationId xmlns:p14="http://schemas.microsoft.com/office/powerpoint/2010/main" val="1939447508"/>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userDrawn="1">
  <p:cSld name="Single chart">
    <p:spTree>
      <p:nvGrpSpPr>
        <p:cNvPr id="1" name=""/>
        <p:cNvGrpSpPr/>
        <p:nvPr/>
      </p:nvGrpSpPr>
      <p:grpSpPr>
        <a:xfrm>
          <a:off x="0" y="0"/>
          <a:ext cx="0" cy="0"/>
          <a:chOff x="0" y="0"/>
          <a:chExt cx="0" cy="0"/>
        </a:xfrm>
      </p:grpSpPr>
      <p:sp>
        <p:nvSpPr>
          <p:cNvPr id="4" name="Round Same Side Corner Rectangle 3"/>
          <p:cNvSpPr/>
          <p:nvPr userDrawn="1"/>
        </p:nvSpPr>
        <p:spPr>
          <a:xfrm>
            <a:off x="376238" y="1803401"/>
            <a:ext cx="8407400" cy="4657724"/>
          </a:xfrm>
          <a:prstGeom prst="round2SameRect">
            <a:avLst>
              <a:gd name="adj1" fmla="val 2789"/>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5" name="Content Placeholder 4"/>
          <p:cNvSpPr>
            <a:spLocks noGrp="1"/>
          </p:cNvSpPr>
          <p:nvPr>
            <p:ph sz="quarter" idx="10" hasCustomPrompt="1"/>
          </p:nvPr>
        </p:nvSpPr>
        <p:spPr>
          <a:xfrm>
            <a:off x="376238" y="1803401"/>
            <a:ext cx="8407400" cy="4657723"/>
          </a:xfrm>
        </p:spPr>
        <p:txBody>
          <a:bodyPr/>
          <a:lstStyle>
            <a:lvl1pPr>
              <a:defRPr baseline="0"/>
            </a:lvl1pPr>
          </a:lstStyle>
          <a:p>
            <a:pPr lvl="0"/>
            <a:r>
              <a:rPr lang="en-US" dirty="0"/>
              <a:t>Click icon to add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F7334817-FF7C-6948-966F-8ECFBE662A14}" type="datetime3">
              <a:rPr lang="en-GB" smtClean="0">
                <a:solidFill>
                  <a:srgbClr val="00539B"/>
                </a:solidFill>
              </a:rPr>
              <a:pPr/>
              <a:t>4 July, 2016</a:t>
            </a:fld>
            <a:endParaRPr lang="en-GB" dirty="0">
              <a:solidFill>
                <a:srgbClr val="00539B"/>
              </a:solidFill>
            </a:endParaRPr>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3294299429"/>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userDrawn="1">
  <p:cSld name="Single chart - with title">
    <p:spTree>
      <p:nvGrpSpPr>
        <p:cNvPr id="1" name=""/>
        <p:cNvGrpSpPr/>
        <p:nvPr/>
      </p:nvGrpSpPr>
      <p:grpSpPr>
        <a:xfrm>
          <a:off x="0" y="0"/>
          <a:ext cx="0" cy="0"/>
          <a:chOff x="0" y="0"/>
          <a:chExt cx="0" cy="0"/>
        </a:xfrm>
      </p:grpSpPr>
      <p:sp>
        <p:nvSpPr>
          <p:cNvPr id="4" name="Round Same Side Corner Rectangle 3"/>
          <p:cNvSpPr/>
          <p:nvPr userDrawn="1"/>
        </p:nvSpPr>
        <p:spPr>
          <a:xfrm>
            <a:off x="376238" y="1803401"/>
            <a:ext cx="8407399" cy="4657724"/>
          </a:xfrm>
          <a:prstGeom prst="round2SameRect">
            <a:avLst>
              <a:gd name="adj1" fmla="val 2789"/>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F7334817-FF7C-6948-966F-8ECFBE662A14}" type="datetime3">
              <a:rPr lang="en-GB" smtClean="0">
                <a:solidFill>
                  <a:srgbClr val="00539B"/>
                </a:solidFill>
              </a:rPr>
              <a:pPr/>
              <a:t>4 July, 2016</a:t>
            </a:fld>
            <a:endParaRPr lang="en-GB" dirty="0">
              <a:solidFill>
                <a:srgbClr val="00539B"/>
              </a:solidFill>
            </a:endParaRPr>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5" name="Content Placeholder 4"/>
          <p:cNvSpPr>
            <a:spLocks noGrp="1"/>
          </p:cNvSpPr>
          <p:nvPr>
            <p:ph sz="quarter" idx="17" hasCustomPrompt="1"/>
          </p:nvPr>
        </p:nvSpPr>
        <p:spPr>
          <a:xfrm>
            <a:off x="376238" y="2472531"/>
            <a:ext cx="8407400" cy="4013994"/>
          </a:xfrm>
        </p:spPr>
        <p:txBody>
          <a:bodyPr/>
          <a:lstStyle>
            <a:lvl1pPr>
              <a:defRPr baseline="0"/>
            </a:lvl1pPr>
          </a:lstStyle>
          <a:p>
            <a:pPr lvl="0"/>
            <a:r>
              <a:rPr lang="en-US" dirty="0"/>
              <a:t>Click icon to add object</a:t>
            </a:r>
          </a:p>
        </p:txBody>
      </p:sp>
      <p:sp>
        <p:nvSpPr>
          <p:cNvPr id="7" name="Text Placeholder 6"/>
          <p:cNvSpPr>
            <a:spLocks noGrp="1"/>
          </p:cNvSpPr>
          <p:nvPr>
            <p:ph type="body" sz="quarter" idx="18" hasCustomPrompt="1"/>
          </p:nvPr>
        </p:nvSpPr>
        <p:spPr>
          <a:xfrm>
            <a:off x="720725" y="1864518"/>
            <a:ext cx="7704138" cy="608013"/>
          </a:xfrm>
        </p:spPr>
        <p:txBody>
          <a:bodyPr/>
          <a:lstStyle>
            <a:lvl1pPr>
              <a:defRPr sz="1800">
                <a:latin typeface="Franklin Gothic Medium" panose="020B0603020102020204" pitchFamily="34" charset="0"/>
              </a:defRPr>
            </a:lvl1pPr>
          </a:lstStyle>
          <a:p>
            <a:pPr lvl="0"/>
            <a:r>
              <a:rPr lang="en-US" dirty="0"/>
              <a:t>Chart title</a:t>
            </a:r>
          </a:p>
        </p:txBody>
      </p:sp>
    </p:spTree>
    <p:extLst>
      <p:ext uri="{BB962C8B-B14F-4D97-AF65-F5344CB8AC3E}">
        <p14:creationId xmlns:p14="http://schemas.microsoft.com/office/powerpoint/2010/main" val="1074761627"/>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p:cSld name="47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4 July, 2016</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b="1"/>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a:t>
            </a:fld>
            <a:endParaRPr lang="en-GB" dirty="0">
              <a:solidFill>
                <a:srgbClr val="00539B"/>
              </a:solidFill>
            </a:endParaRPr>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solidFill>
                  <a:srgbClr val="FFFFFF"/>
                </a:solidFill>
                <a:latin typeface="Franklin Gothic Book"/>
              </a:rPr>
              <a:t>Layouts for</a:t>
            </a:r>
            <a:br>
              <a:rPr lang="en-US" sz="7000" dirty="0">
                <a:solidFill>
                  <a:srgbClr val="FFFFFF"/>
                </a:solidFill>
                <a:latin typeface="Franklin Gothic Book"/>
              </a:rPr>
            </a:br>
            <a:r>
              <a:rPr lang="en-US" sz="7000" dirty="0">
                <a:solidFill>
                  <a:srgbClr val="FFFFFF"/>
                </a:solidFill>
                <a:latin typeface="Franklin Gothic Book"/>
              </a:rPr>
              <a:t>complex text</a:t>
            </a: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79826292"/>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6" name="Round Same Side Corner Rectangle 5"/>
          <p:cNvSpPr/>
          <p:nvPr userDrawn="1"/>
        </p:nvSpPr>
        <p:spPr>
          <a:xfrm>
            <a:off x="4319585" y="1803400"/>
            <a:ext cx="4319983" cy="4676599"/>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6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6478586" y="4833942"/>
            <a:ext cx="1800982" cy="1286058"/>
          </a:xfrm>
          <a:prstGeom prst="roundRect">
            <a:avLst>
              <a:gd name="adj" fmla="val 10702"/>
            </a:avLst>
          </a:prstGeom>
        </p:spPr>
        <p:txBody>
          <a:bodyPr/>
          <a:lstStyle/>
          <a:p>
            <a:pPr lvl="0"/>
            <a:r>
              <a:rPr lang="en-US" noProof="0"/>
              <a:t>Click icon to add picture</a:t>
            </a:r>
            <a:endParaRPr lang="en-GB" noProof="0" dirty="0"/>
          </a:p>
        </p:txBody>
      </p:sp>
      <p:pic>
        <p:nvPicPr>
          <p:cNvPr id="7" name="Picture 6" descr="inverted commas closed.png"/>
          <p:cNvPicPr>
            <a:picLocks noChangeAspect="1"/>
          </p:cNvPicPr>
          <p:nvPr userDrawn="1"/>
        </p:nvPicPr>
        <p:blipFill rotWithShape="1">
          <a:blip r:embed="rId3" cstate="email">
            <a:lum bright="70000" contrast="-70000"/>
            <a:extLst>
              <a:ext uri="{28A0092B-C50C-407E-A947-70E740481C1C}">
                <a14:useLocalDpi xmlns:a14="http://schemas.microsoft.com/office/drawing/2010/main" val="0"/>
              </a:ext>
            </a:extLst>
          </a:blip>
          <a:srcRect l="26489" t="54153" r="29554" b="26824"/>
          <a:stretch/>
        </p:blipFill>
        <p:spPr>
          <a:xfrm>
            <a:off x="7517819" y="3312408"/>
            <a:ext cx="762020" cy="542668"/>
          </a:xfrm>
          <a:prstGeom prst="rect">
            <a:avLst/>
          </a:prstGeom>
        </p:spPr>
      </p:pic>
      <p:pic>
        <p:nvPicPr>
          <p:cNvPr id="8" name="Picture 7" descr="inverted commas open.png"/>
          <p:cNvPicPr>
            <a:picLocks noChangeAspect="1"/>
          </p:cNvPicPr>
          <p:nvPr userDrawn="1"/>
        </p:nvPicPr>
        <p:blipFill rotWithShape="1">
          <a:blip r:embed="rId4" cstate="email">
            <a:lum bright="70000" contrast="-70000"/>
            <a:extLst>
              <a:ext uri="{28A0092B-C50C-407E-A947-70E740481C1C}">
                <a14:useLocalDpi xmlns:a14="http://schemas.microsoft.com/office/drawing/2010/main" val="0"/>
              </a:ext>
            </a:extLst>
          </a:blip>
          <a:srcRect l="29337" t="27276" r="30702" b="54153"/>
          <a:stretch/>
        </p:blipFill>
        <p:spPr>
          <a:xfrm>
            <a:off x="4678162" y="2141311"/>
            <a:ext cx="692748" cy="531132"/>
          </a:xfrm>
          <a:prstGeom prst="rect">
            <a:avLst/>
          </a:prstGeom>
        </p:spPr>
      </p:pic>
      <p:sp>
        <p:nvSpPr>
          <p:cNvPr id="13" name="Text Placeholder 6"/>
          <p:cNvSpPr>
            <a:spLocks noGrp="1"/>
          </p:cNvSpPr>
          <p:nvPr>
            <p:ph type="body" sz="quarter" idx="15"/>
          </p:nvPr>
        </p:nvSpPr>
        <p:spPr>
          <a:xfrm>
            <a:off x="5038723" y="2313668"/>
            <a:ext cx="2881313" cy="1449578"/>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12" name="Text Placeholder 6"/>
          <p:cNvSpPr>
            <a:spLocks noGrp="1"/>
          </p:cNvSpPr>
          <p:nvPr>
            <p:ph type="body" sz="quarter" idx="14"/>
          </p:nvPr>
        </p:nvSpPr>
        <p:spPr>
          <a:xfrm>
            <a:off x="717550" y="1803400"/>
            <a:ext cx="3240085" cy="4316599"/>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4 July, 2016</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b="1"/>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969943323"/>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6_text +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p:cNvSpPr>
            <a:spLocks noGrp="1"/>
          </p:cNvSpPr>
          <p:nvPr>
            <p:ph type="body" sz="quarter" idx="13"/>
          </p:nvPr>
        </p:nvSpPr>
        <p:spPr>
          <a:xfrm>
            <a:off x="717550" y="1803400"/>
            <a:ext cx="3606800" cy="4316600"/>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solidFill>
                  <a:srgbClr val="00539B"/>
                </a:solidFill>
              </a:rPr>
              <a:pPr/>
              <a:t>4 July, 2016</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105" name="Text Placeholder 6"/>
          <p:cNvSpPr>
            <a:spLocks noGrp="1"/>
          </p:cNvSpPr>
          <p:nvPr>
            <p:ph type="body" sz="quarter" idx="17"/>
          </p:nvPr>
        </p:nvSpPr>
        <p:spPr>
          <a:xfrm>
            <a:off x="4819650" y="1803400"/>
            <a:ext cx="3602036" cy="4316600"/>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cxnSp>
        <p:nvCxnSpPr>
          <p:cNvPr id="104" name="Straight Connector 103"/>
          <p:cNvCxnSpPr/>
          <p:nvPr userDrawn="1"/>
        </p:nvCxnSpPr>
        <p:spPr>
          <a:xfrm>
            <a:off x="4551813" y="1761671"/>
            <a:ext cx="0" cy="4316600"/>
          </a:xfrm>
          <a:prstGeom prst="line">
            <a:avLst/>
          </a:prstGeom>
          <a:ln w="6350">
            <a:solidFill>
              <a:schemeClr val="tx1"/>
            </a:solidFill>
            <a:tailEnd type="non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60743209"/>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userDrawn="1">
  <p:cSld name="5_text +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p:cNvSpPr>
            <a:spLocks noGrp="1"/>
          </p:cNvSpPr>
          <p:nvPr>
            <p:ph type="body" sz="quarter" idx="13"/>
          </p:nvPr>
        </p:nvSpPr>
        <p:spPr>
          <a:xfrm>
            <a:off x="717551" y="2879725"/>
            <a:ext cx="3240086" cy="3060273"/>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solidFill>
                  <a:srgbClr val="00539B"/>
                </a:solidFill>
              </a:rPr>
              <a:pPr/>
              <a:t>4 July, 2016</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102" name="Text Placeholder 6"/>
          <p:cNvSpPr>
            <a:spLocks noGrp="1"/>
          </p:cNvSpPr>
          <p:nvPr>
            <p:ph type="body" sz="quarter" idx="16"/>
          </p:nvPr>
        </p:nvSpPr>
        <p:spPr>
          <a:xfrm>
            <a:off x="720725" y="2340519"/>
            <a:ext cx="3236517" cy="360862"/>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rgbClr val="00539B"/>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105" name="Text Placeholder 6"/>
          <p:cNvSpPr>
            <a:spLocks noGrp="1"/>
          </p:cNvSpPr>
          <p:nvPr>
            <p:ph type="body" sz="quarter" idx="17"/>
          </p:nvPr>
        </p:nvSpPr>
        <p:spPr>
          <a:xfrm>
            <a:off x="4678361" y="2879725"/>
            <a:ext cx="3241675" cy="3060273"/>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106" name="Text Placeholder 6"/>
          <p:cNvSpPr>
            <a:spLocks noGrp="1"/>
          </p:cNvSpPr>
          <p:nvPr>
            <p:ph type="body" sz="quarter" idx="18"/>
          </p:nvPr>
        </p:nvSpPr>
        <p:spPr>
          <a:xfrm>
            <a:off x="4681536" y="2340519"/>
            <a:ext cx="3238103" cy="360862"/>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rgbClr val="00539B"/>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p:txBody>
      </p:sp>
      <p:cxnSp>
        <p:nvCxnSpPr>
          <p:cNvPr id="104" name="Straight Connector 103"/>
          <p:cNvCxnSpPr/>
          <p:nvPr userDrawn="1"/>
        </p:nvCxnSpPr>
        <p:spPr>
          <a:xfrm>
            <a:off x="4319585" y="2160588"/>
            <a:ext cx="0" cy="3959412"/>
          </a:xfrm>
          <a:prstGeom prst="line">
            <a:avLst/>
          </a:prstGeom>
          <a:ln w="6350">
            <a:solidFill>
              <a:schemeClr val="tx1"/>
            </a:solidFill>
            <a:tailEnd type="non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81657628"/>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p:cSld name="49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4 July, 2016</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b="1"/>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a:t>
            </a:fld>
            <a:endParaRPr lang="en-GB" dirty="0">
              <a:solidFill>
                <a:srgbClr val="00539B"/>
              </a:solidFill>
            </a:endParaRPr>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solidFill>
                  <a:srgbClr val="FFFFFF"/>
                </a:solidFill>
                <a:latin typeface="Franklin Gothic Book"/>
              </a:rPr>
              <a:t>Layouts for</a:t>
            </a:r>
            <a:br>
              <a:rPr lang="en-US" sz="7000" dirty="0">
                <a:solidFill>
                  <a:srgbClr val="FFFFFF"/>
                </a:solidFill>
                <a:latin typeface="Franklin Gothic Book"/>
              </a:rPr>
            </a:br>
            <a:r>
              <a:rPr lang="en-US" sz="7000" dirty="0">
                <a:solidFill>
                  <a:srgbClr val="FFFFFF"/>
                </a:solidFill>
                <a:latin typeface="Franklin Gothic Book"/>
              </a:rPr>
              <a:t>images</a:t>
            </a: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40954544"/>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userDrawn="1">
  <p:cSld name="Big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4" y="2160587"/>
            <a:ext cx="7717349" cy="4310063"/>
          </a:xfrm>
          <a:prstGeom prst="round2SameRect">
            <a:avLst>
              <a:gd name="adj1" fmla="val 6208"/>
              <a:gd name="adj2" fmla="val 0"/>
            </a:avLst>
          </a:prstGeom>
        </p:spPr>
        <p:txBody>
          <a:bodyPr/>
          <a:lstStyle/>
          <a:p>
            <a:pPr lvl="0"/>
            <a:r>
              <a:rPr lang="en-US" noProof="0"/>
              <a:t>Click icon to add picture</a:t>
            </a:r>
            <a:endParaRPr lang="en-GB" noProof="0" dirty="0"/>
          </a:p>
        </p:txBody>
      </p:sp>
      <p:sp>
        <p:nvSpPr>
          <p:cNvPr id="98"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70A1058-79E5-B545-968A-2AE9B714F01C}" type="datetime3">
              <a:rPr lang="en-GB" smtClean="0">
                <a:solidFill>
                  <a:srgbClr val="00539B"/>
                </a:solidFill>
              </a:rPr>
              <a:pPr/>
              <a:t>4 July, 2016</a:t>
            </a:fld>
            <a:endParaRPr lang="en-GB" dirty="0">
              <a:solidFill>
                <a:srgbClr val="00539B"/>
              </a:solidFill>
            </a:endParaRPr>
          </a:p>
        </p:txBody>
      </p:sp>
      <p:sp>
        <p:nvSpPr>
          <p:cNvPr id="99"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85348638"/>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userDrawn="1">
  <p:cSld name="Big image with titl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4" y="2879725"/>
            <a:ext cx="7717349" cy="3590925"/>
          </a:xfrm>
          <a:prstGeom prst="round2SameRect">
            <a:avLst>
              <a:gd name="adj1" fmla="val 6739"/>
              <a:gd name="adj2" fmla="val 0"/>
            </a:avLst>
          </a:prstGeom>
        </p:spPr>
        <p:txBody>
          <a:bodyPr/>
          <a:lstStyle/>
          <a:p>
            <a:pPr lvl="0"/>
            <a:r>
              <a:rPr lang="en-US" noProof="0"/>
              <a:t>Click icon to add picture</a:t>
            </a:r>
            <a:endParaRPr lang="en-GB" noProof="0" dirty="0"/>
          </a:p>
        </p:txBody>
      </p:sp>
      <p:sp>
        <p:nvSpPr>
          <p:cNvPr id="98"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70A1058-79E5-B545-968A-2AE9B714F01C}" type="datetime3">
              <a:rPr lang="en-GB" smtClean="0">
                <a:solidFill>
                  <a:srgbClr val="00539B"/>
                </a:solidFill>
              </a:rPr>
              <a:pPr/>
              <a:t>4 July, 2016</a:t>
            </a:fld>
            <a:endParaRPr lang="en-GB" dirty="0">
              <a:solidFill>
                <a:srgbClr val="00539B"/>
              </a:solidFill>
            </a:endParaRPr>
          </a:p>
        </p:txBody>
      </p:sp>
      <p:sp>
        <p:nvSpPr>
          <p:cNvPr id="99"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4" name="Text Placeholder 3"/>
          <p:cNvSpPr>
            <a:spLocks noGrp="1"/>
          </p:cNvSpPr>
          <p:nvPr>
            <p:ph type="body" sz="quarter" idx="15" hasCustomPrompt="1"/>
          </p:nvPr>
        </p:nvSpPr>
        <p:spPr>
          <a:xfrm>
            <a:off x="708025" y="2168525"/>
            <a:ext cx="7716838" cy="358775"/>
          </a:xfrm>
        </p:spPr>
        <p:txBody>
          <a:bodyPr/>
          <a:lstStyle>
            <a:lvl1pPr>
              <a:defRPr baseline="0">
                <a:latin typeface="Franklin Gothic Medium" panose="020B0603020102020204" pitchFamily="34" charset="0"/>
              </a:defRPr>
            </a:lvl1pPr>
          </a:lstStyle>
          <a:p>
            <a:pPr lvl="0"/>
            <a:r>
              <a:rPr lang="en-US" dirty="0"/>
              <a:t>Image title</a:t>
            </a:r>
          </a:p>
        </p:txBody>
      </p:sp>
    </p:spTree>
    <p:extLst>
      <p:ext uri="{BB962C8B-B14F-4D97-AF65-F5344CB8AC3E}">
        <p14:creationId xmlns:p14="http://schemas.microsoft.com/office/powerpoint/2010/main" val="291602664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D8B94D5-4E54-D541-9BF4-8857EC431461}" type="datetime3">
              <a:rPr lang="en-GB" smtClean="0"/>
              <a:t>4 July, 2016</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5"/>
          </p:nvPr>
        </p:nvSpPr>
        <p:spPr>
          <a:xfrm>
            <a:off x="720725" y="2168525"/>
            <a:ext cx="3603625" cy="4302125"/>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0" name="Content Placeholder 9"/>
          <p:cNvSpPr>
            <a:spLocks noGrp="1"/>
          </p:cNvSpPr>
          <p:nvPr>
            <p:ph sz="quarter" idx="16"/>
          </p:nvPr>
        </p:nvSpPr>
        <p:spPr>
          <a:xfrm>
            <a:off x="4819650" y="2168525"/>
            <a:ext cx="3605213" cy="4302125"/>
          </a:xfrm>
          <a:prstGeom prst="round2SameRect">
            <a:avLst>
              <a:gd name="adj1" fmla="val 7860"/>
              <a:gd name="adj2" fmla="val 0"/>
            </a:avLst>
          </a:prstGeom>
        </p:spPr>
        <p:txBody>
          <a:bodyPr/>
          <a:lstStyle/>
          <a:p>
            <a:pPr lvl="0"/>
            <a:r>
              <a:rPr lang="en-US"/>
              <a:t>Edit Master text styles</a:t>
            </a:r>
          </a:p>
        </p:txBody>
      </p:sp>
    </p:spTree>
    <p:extLst>
      <p:ext uri="{BB962C8B-B14F-4D97-AF65-F5344CB8AC3E}">
        <p14:creationId xmlns:p14="http://schemas.microsoft.com/office/powerpoint/2010/main" val="3522794092"/>
      </p:ext>
    </p:extLst>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userDrawn="1">
  <p:cSld name="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D8B94D5-4E54-D541-9BF4-8857EC431461}" type="datetime3">
              <a:rPr lang="en-GB" smtClean="0">
                <a:solidFill>
                  <a:srgbClr val="00539B"/>
                </a:solidFill>
              </a:rPr>
              <a:pPr/>
              <a:t>4 July, 2016</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4" name="Text Placeholder 3"/>
          <p:cNvSpPr>
            <a:spLocks noGrp="1"/>
          </p:cNvSpPr>
          <p:nvPr>
            <p:ph type="body" sz="quarter" idx="15"/>
          </p:nvPr>
        </p:nvSpPr>
        <p:spPr>
          <a:xfrm>
            <a:off x="720725" y="2168525"/>
            <a:ext cx="3603625" cy="4302125"/>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Content Placeholder 9"/>
          <p:cNvSpPr>
            <a:spLocks noGrp="1"/>
          </p:cNvSpPr>
          <p:nvPr>
            <p:ph sz="quarter" idx="16"/>
          </p:nvPr>
        </p:nvSpPr>
        <p:spPr>
          <a:xfrm>
            <a:off x="4819650" y="2168525"/>
            <a:ext cx="3605213" cy="4302125"/>
          </a:xfrm>
          <a:prstGeom prst="round2SameRect">
            <a:avLst>
              <a:gd name="adj1" fmla="val 7860"/>
              <a:gd name="adj2" fmla="val 0"/>
            </a:avLst>
          </a:prstGeom>
        </p:spPr>
        <p:txBody>
          <a:bodyPr/>
          <a:lstStyle/>
          <a:p>
            <a:pPr lvl="0"/>
            <a:r>
              <a:rPr lang="en-US"/>
              <a:t>Click to edit Master text styles</a:t>
            </a:r>
          </a:p>
        </p:txBody>
      </p:sp>
    </p:spTree>
    <p:extLst>
      <p:ext uri="{BB962C8B-B14F-4D97-AF65-F5344CB8AC3E}">
        <p14:creationId xmlns:p14="http://schemas.microsoft.com/office/powerpoint/2010/main" val="844318392"/>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userDrawn="1">
  <p:cSld name="13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6262688" y="2160587"/>
            <a:ext cx="2162175" cy="3963988"/>
          </a:xfrm>
          <a:prstGeom prst="roundRect">
            <a:avLst>
              <a:gd name="adj" fmla="val 10702"/>
            </a:avLst>
          </a:prstGeom>
        </p:spPr>
        <p:txBody>
          <a:bodyPr/>
          <a:lstStyle/>
          <a:p>
            <a:pPr lvl="0"/>
            <a:r>
              <a:rPr lang="en-US" noProof="0"/>
              <a:t>Click icon to add picture</a:t>
            </a:r>
            <a:endParaRPr lang="en-GB" noProof="0" dirty="0"/>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D8B94D5-4E54-D541-9BF4-8857EC431461}" type="datetime3">
              <a:rPr lang="en-GB" smtClean="0">
                <a:solidFill>
                  <a:srgbClr val="00539B"/>
                </a:solidFill>
              </a:rPr>
              <a:pPr/>
              <a:t>4 July, 2016</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4" name="Text Placeholder 3"/>
          <p:cNvSpPr>
            <a:spLocks noGrp="1"/>
          </p:cNvSpPr>
          <p:nvPr>
            <p:ph type="body" sz="quarter" idx="15"/>
          </p:nvPr>
        </p:nvSpPr>
        <p:spPr>
          <a:xfrm>
            <a:off x="719138" y="2168525"/>
            <a:ext cx="5181600" cy="4311650"/>
          </a:xfrm>
        </p:spPr>
        <p:txBody>
          <a:body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061288590"/>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userDrawn="1">
  <p:cSld name="10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4819651" y="2160587"/>
            <a:ext cx="3605212" cy="4310064"/>
          </a:xfrm>
          <a:prstGeom prst="round2SameRect">
            <a:avLst>
              <a:gd name="adj1" fmla="val 5389"/>
              <a:gd name="adj2" fmla="val 0"/>
            </a:avLst>
          </a:prstGeom>
        </p:spPr>
        <p:txBody>
          <a:bodyPr/>
          <a:lstStyle/>
          <a:p>
            <a:pPr lvl="0"/>
            <a:r>
              <a:rPr lang="en-US" noProof="0"/>
              <a:t>Click icon to add picture</a:t>
            </a:r>
            <a:endParaRPr lang="en-GB" noProof="0" dirty="0"/>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D8B94D5-4E54-D541-9BF4-8857EC431461}" type="datetime3">
              <a:rPr lang="en-GB" smtClean="0">
                <a:solidFill>
                  <a:srgbClr val="00539B"/>
                </a:solidFill>
              </a:rPr>
              <a:pPr/>
              <a:t>4 July, 2016</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4" name="Text Placeholder 3"/>
          <p:cNvSpPr>
            <a:spLocks noGrp="1"/>
          </p:cNvSpPr>
          <p:nvPr>
            <p:ph type="body" sz="quarter" idx="15"/>
          </p:nvPr>
        </p:nvSpPr>
        <p:spPr>
          <a:xfrm>
            <a:off x="720725" y="2160588"/>
            <a:ext cx="3603625" cy="366712"/>
          </a:xfrm>
        </p:spPr>
        <p:txBody>
          <a:bodyPr>
            <a:normAutofit/>
          </a:bodyPr>
          <a:lstStyle>
            <a:lvl1pPr>
              <a:defRPr sz="1800">
                <a:latin typeface="Franklin Gothic Medium" panose="020B0603020102020204" pitchFamily="34" charset="0"/>
              </a:defRPr>
            </a:lvl1pPr>
          </a:lstStyle>
          <a:p>
            <a:pPr lvl="0"/>
            <a:r>
              <a:rPr lang="en-US"/>
              <a:t>Click to edit Master text styles</a:t>
            </a:r>
          </a:p>
        </p:txBody>
      </p:sp>
      <p:sp>
        <p:nvSpPr>
          <p:cNvPr id="6" name="Text Placeholder 5"/>
          <p:cNvSpPr>
            <a:spLocks noGrp="1"/>
          </p:cNvSpPr>
          <p:nvPr>
            <p:ph type="body" sz="quarter" idx="16"/>
          </p:nvPr>
        </p:nvSpPr>
        <p:spPr>
          <a:xfrm>
            <a:off x="719138" y="2886075"/>
            <a:ext cx="3605212" cy="3584575"/>
          </a:xfrm>
        </p:spPr>
        <p:txBody>
          <a:bodyPr>
            <a:normAutofit/>
          </a:bodyPr>
          <a:lstStyle>
            <a:lvl1pPr>
              <a:defRPr sz="1800"/>
            </a:lvl1pPr>
            <a:lvl2pPr>
              <a:defRPr sz="1800"/>
            </a:lvl2pPr>
            <a:lvl3pPr>
              <a:defRPr sz="1800"/>
            </a:lvl3pPr>
            <a:lvl4pPr>
              <a:defRPr sz="1800"/>
            </a:lvl4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679405019"/>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userDrawn="1">
  <p:cSld name="Image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7" name="Text Placeholder 6"/>
          <p:cNvSpPr>
            <a:spLocks noGrp="1"/>
          </p:cNvSpPr>
          <p:nvPr>
            <p:ph type="body" sz="quarter" idx="13"/>
          </p:nvPr>
        </p:nvSpPr>
        <p:spPr>
          <a:xfrm>
            <a:off x="5068887" y="2160587"/>
            <a:ext cx="3570681" cy="377941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7549" y="2160587"/>
            <a:ext cx="3863975" cy="4310063"/>
          </a:xfrm>
          <a:prstGeom prst="round2SameRect">
            <a:avLst>
              <a:gd name="adj1" fmla="val 1674"/>
              <a:gd name="adj2" fmla="val 0"/>
            </a:avLst>
          </a:prstGeom>
        </p:spPr>
        <p:txBody>
          <a:bodyPr/>
          <a:lstStyle/>
          <a:p>
            <a:pPr lvl="0"/>
            <a:r>
              <a:rPr lang="en-US" noProof="0"/>
              <a:t>Click icon to add picture</a:t>
            </a:r>
            <a:endParaRPr lang="en-GB" noProof="0" dirty="0"/>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A67E7FA-D7F1-764C-B0E1-8E31A2AA8DD1}" type="datetime3">
              <a:rPr lang="en-GB" smtClean="0">
                <a:solidFill>
                  <a:srgbClr val="00539B"/>
                </a:solidFill>
              </a:rPr>
              <a:pPr/>
              <a:t>4 July, 2016</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1604960696"/>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userDrawn="1">
  <p:cSld name="1_Image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7" name="Text Placeholder 6"/>
          <p:cNvSpPr>
            <a:spLocks noGrp="1"/>
          </p:cNvSpPr>
          <p:nvPr>
            <p:ph type="body" sz="quarter" idx="13"/>
          </p:nvPr>
        </p:nvSpPr>
        <p:spPr>
          <a:xfrm>
            <a:off x="5068887" y="2879725"/>
            <a:ext cx="3570681" cy="3060274"/>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7549" y="2160587"/>
            <a:ext cx="3960812" cy="4310063"/>
          </a:xfrm>
          <a:prstGeom prst="round2SameRect">
            <a:avLst>
              <a:gd name="adj1" fmla="val 6315"/>
              <a:gd name="adj2" fmla="val 0"/>
            </a:avLst>
          </a:prstGeom>
        </p:spPr>
        <p:txBody>
          <a:bodyPr/>
          <a:lstStyle/>
          <a:p>
            <a:pPr lvl="0"/>
            <a:r>
              <a:rPr lang="en-US" noProof="0"/>
              <a:t>Click icon to add picture</a:t>
            </a:r>
            <a:endParaRPr lang="en-GB" noProof="0" dirty="0"/>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A67E7FA-D7F1-764C-B0E1-8E31A2AA8DD1}" type="datetime3">
              <a:rPr lang="en-GB" smtClean="0">
                <a:solidFill>
                  <a:srgbClr val="00539B"/>
                </a:solidFill>
              </a:rPr>
              <a:pPr/>
              <a:t>4 July, 2016</a:t>
            </a:fld>
            <a:endParaRPr lang="en-GB" dirty="0">
              <a:solidFill>
                <a:srgbClr val="00539B"/>
              </a:solidFill>
            </a:endParaRPr>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102" name="Text Placeholder 6" descr="First level - paragraph text&#10;Second level - bullet 1&#10;Third level - bullet 2&#10;&#10;No more than 100 words per slide" title="Main text copy"/>
          <p:cNvSpPr>
            <a:spLocks noGrp="1"/>
          </p:cNvSpPr>
          <p:nvPr>
            <p:ph type="body" sz="quarter" idx="15"/>
          </p:nvPr>
        </p:nvSpPr>
        <p:spPr>
          <a:xfrm>
            <a:off x="5068887" y="2160588"/>
            <a:ext cx="3570681" cy="36036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p:txBody>
      </p:sp>
    </p:spTree>
    <p:extLst>
      <p:ext uri="{BB962C8B-B14F-4D97-AF65-F5344CB8AC3E}">
        <p14:creationId xmlns:p14="http://schemas.microsoft.com/office/powerpoint/2010/main" val="3059893263"/>
      </p:ext>
    </p:extLst>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userDrawn="1">
  <p:cSld name="8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4" y="3600451"/>
            <a:ext cx="7932054" cy="2870200"/>
          </a:xfrm>
          <a:prstGeom prst="round2SameRect">
            <a:avLst>
              <a:gd name="adj1" fmla="val 1788"/>
              <a:gd name="adj2" fmla="val 0"/>
            </a:avLst>
          </a:prstGeom>
        </p:spPr>
        <p:txBody>
          <a:bodyPr/>
          <a:lstStyle/>
          <a:p>
            <a:pPr lvl="0"/>
            <a:r>
              <a:rPr lang="en-US" noProof="0"/>
              <a:t>Click icon to add picture</a:t>
            </a:r>
            <a:endParaRPr lang="en-GB" noProof="0" dirty="0"/>
          </a:p>
        </p:txBody>
      </p:sp>
      <p:sp>
        <p:nvSpPr>
          <p:cNvPr id="98"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7918844" cy="107950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360000" marR="0" indent="0" algn="l" defTabSz="914400" rtl="0" eaLnBrk="0" fontAlgn="base" latinLnBrk="0" hangingPunct="0">
              <a:lnSpc>
                <a:spcPct val="100000"/>
              </a:lnSpc>
              <a:spcBef>
                <a:spcPts val="0"/>
              </a:spcBef>
              <a:spcAft>
                <a:spcPts val="600"/>
              </a:spcAft>
              <a:buClrTx/>
              <a:buSzTx/>
              <a:buFont typeface="Arial"/>
              <a:buNone/>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58A08D2F-58AB-0E44-B578-C5D8D2B4BF3B}" type="datetime3">
              <a:rPr lang="en-GB" smtClean="0">
                <a:solidFill>
                  <a:srgbClr val="00539B"/>
                </a:solidFill>
              </a:rPr>
              <a:pPr/>
              <a:t>4 July, 2016</a:t>
            </a:fld>
            <a:endParaRPr lang="en-GB" dirty="0">
              <a:solidFill>
                <a:srgbClr val="00539B"/>
              </a:solidFill>
            </a:endParaRPr>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1034556597"/>
      </p:ext>
    </p:extLst>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userDrawn="1">
  <p:cSld name="11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5" y="3600451"/>
            <a:ext cx="3612072" cy="2870200"/>
          </a:xfrm>
          <a:prstGeom prst="round2SameRect">
            <a:avLst>
              <a:gd name="adj1" fmla="val 1788"/>
              <a:gd name="adj2" fmla="val 0"/>
            </a:avLst>
          </a:prstGeom>
        </p:spPr>
        <p:txBody>
          <a:bodyPr/>
          <a:lstStyle/>
          <a:p>
            <a:pPr lvl="0"/>
            <a:r>
              <a:rPr lang="en-US" noProof="0"/>
              <a:t>Click icon to add picture</a:t>
            </a:r>
            <a:endParaRPr lang="en-GB" noProof="0" dirty="0"/>
          </a:p>
        </p:txBody>
      </p:sp>
      <p:sp>
        <p:nvSpPr>
          <p:cNvPr id="98"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7558843" cy="107950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360000" marR="0" indent="0" algn="l" defTabSz="914400" rtl="0" eaLnBrk="0" fontAlgn="base" latinLnBrk="0" hangingPunct="0">
              <a:lnSpc>
                <a:spcPct val="100000"/>
              </a:lnSpc>
              <a:spcBef>
                <a:spcPts val="0"/>
              </a:spcBef>
              <a:spcAft>
                <a:spcPts val="600"/>
              </a:spcAft>
              <a:buClrTx/>
              <a:buSzTx/>
              <a:buFont typeface="Arial"/>
              <a:buNone/>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58A08D2F-58AB-0E44-B578-C5D8D2B4BF3B}" type="datetime3">
              <a:rPr lang="en-GB" smtClean="0">
                <a:solidFill>
                  <a:srgbClr val="00539B"/>
                </a:solidFill>
              </a:rPr>
              <a:pPr/>
              <a:t>4 July, 2016</a:t>
            </a:fld>
            <a:endParaRPr lang="en-GB" dirty="0">
              <a:solidFill>
                <a:srgbClr val="00539B"/>
              </a:solidFill>
            </a:endParaRPr>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
        <p:nvSpPr>
          <p:cNvPr id="10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4678361" y="3600450"/>
            <a:ext cx="3601206" cy="2870200"/>
          </a:xfrm>
          <a:prstGeom prst="round2SameRect">
            <a:avLst>
              <a:gd name="adj1" fmla="val 1788"/>
              <a:gd name="adj2" fmla="val 0"/>
            </a:avLst>
          </a:prstGeom>
        </p:spPr>
        <p:txBody>
          <a:bodyPr/>
          <a:lstStyle/>
          <a:p>
            <a:pPr lvl="0"/>
            <a:r>
              <a:rPr lang="en-US" noProof="0"/>
              <a:t>Click icon to add picture</a:t>
            </a:r>
            <a:endParaRPr lang="en-GB" noProof="0" dirty="0"/>
          </a:p>
        </p:txBody>
      </p:sp>
    </p:spTree>
    <p:extLst>
      <p:ext uri="{BB962C8B-B14F-4D97-AF65-F5344CB8AC3E}">
        <p14:creationId xmlns:p14="http://schemas.microsoft.com/office/powerpoint/2010/main" val="1695213218"/>
      </p:ext>
    </p:extLst>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userDrawn="1">
  <p:cSld name="3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251777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3598861" y="2160587"/>
            <a:ext cx="2159000" cy="3779411"/>
          </a:xfrm>
          <a:prstGeom prst="roundRect">
            <a:avLst>
              <a:gd name="adj" fmla="val 5286"/>
            </a:avLst>
          </a:prstGeom>
        </p:spPr>
        <p:txBody>
          <a:bodyPr/>
          <a:lstStyle/>
          <a:p>
            <a:pPr lvl="0"/>
            <a:r>
              <a:rPr lang="en-US" noProof="0"/>
              <a:t>Click icon to add picture</a:t>
            </a:r>
            <a:endParaRPr lang="en-GB" noProof="0" dirty="0"/>
          </a:p>
        </p:txBody>
      </p: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6118223" y="2180103"/>
            <a:ext cx="2159000" cy="3779411"/>
          </a:xfrm>
          <a:prstGeom prst="roundRect">
            <a:avLst>
              <a:gd name="adj" fmla="val 5286"/>
            </a:avLst>
          </a:prstGeom>
        </p:spPr>
        <p:txBody>
          <a:bodyPr/>
          <a:lstStyle/>
          <a:p>
            <a:pPr lvl="0"/>
            <a:r>
              <a:rPr lang="en-US" noProof="0"/>
              <a:t>Click icon to add picture</a:t>
            </a:r>
            <a:endParaRPr lang="en-GB" noProof="0" dirty="0"/>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EDCE6523-1D77-094B-8E5B-28D72BCF4B9A}" type="datetime3">
              <a:rPr lang="en-GB" smtClean="0">
                <a:solidFill>
                  <a:srgbClr val="00539B"/>
                </a:solidFill>
              </a:rPr>
              <a:pPr/>
              <a:t>4 July, 2016</a:t>
            </a:fld>
            <a:endParaRPr lang="en-GB" dirty="0">
              <a:solidFill>
                <a:srgbClr val="00539B"/>
              </a:solidFill>
            </a:endParaRPr>
          </a:p>
        </p:txBody>
      </p:sp>
      <p:sp>
        <p:nvSpPr>
          <p:cNvPr id="104"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2790953484"/>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preserve="1" userDrawn="1">
  <p:cSld name="7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251777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3598860" y="2160588"/>
            <a:ext cx="5043235" cy="1800226"/>
          </a:xfrm>
          <a:prstGeom prst="roundRect">
            <a:avLst>
              <a:gd name="adj" fmla="val 5286"/>
            </a:avLst>
          </a:prstGeom>
        </p:spPr>
        <p:txBody>
          <a:bodyPr/>
          <a:lstStyle/>
          <a:p>
            <a:pPr lvl="0"/>
            <a:r>
              <a:rPr lang="en-US" noProof="0"/>
              <a:t>Click icon to add picture</a:t>
            </a:r>
            <a:endParaRPr lang="en-GB" noProof="0" dirty="0"/>
          </a:p>
        </p:txBody>
      </p: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3598860" y="4319588"/>
            <a:ext cx="5040708" cy="1639926"/>
          </a:xfrm>
          <a:prstGeom prst="roundRect">
            <a:avLst>
              <a:gd name="adj" fmla="val 5286"/>
            </a:avLst>
          </a:prstGeom>
        </p:spPr>
        <p:txBody>
          <a:bodyPr/>
          <a:lstStyle/>
          <a:p>
            <a:pPr lvl="0"/>
            <a:r>
              <a:rPr lang="en-US" noProof="0"/>
              <a:t>Click icon to add picture</a:t>
            </a:r>
            <a:endParaRPr lang="en-GB" noProof="0" dirty="0"/>
          </a:p>
        </p:txBody>
      </p:sp>
      <p:sp>
        <p:nvSpPr>
          <p:cNvPr id="101"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DDB9F3E3-D95D-7744-B1A9-3A5E9661014B}" type="datetime3">
              <a:rPr lang="en-GB" smtClean="0">
                <a:solidFill>
                  <a:srgbClr val="00539B"/>
                </a:solidFill>
              </a:rPr>
              <a:pPr/>
              <a:t>4 July, 2016</a:t>
            </a:fld>
            <a:endParaRPr lang="en-GB" dirty="0">
              <a:solidFill>
                <a:srgbClr val="00539B"/>
              </a:solidFill>
            </a:endParaRPr>
          </a:p>
        </p:txBody>
      </p:sp>
      <p:sp>
        <p:nvSpPr>
          <p:cNvPr id="102"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256878802"/>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preserve="1" userDrawn="1">
  <p:cSld name="2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395763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5038723" y="2160587"/>
            <a:ext cx="1800000" cy="1800226"/>
          </a:xfrm>
          <a:prstGeom prst="roundRect">
            <a:avLst>
              <a:gd name="adj" fmla="val 1665"/>
            </a:avLst>
          </a:prstGeom>
        </p:spPr>
        <p:txBody>
          <a:bodyPr/>
          <a:lstStyle/>
          <a:p>
            <a:pPr lvl="0"/>
            <a:r>
              <a:rPr lang="en-US" noProof="0"/>
              <a:t>Click icon to add picture</a:t>
            </a:r>
            <a:endParaRPr lang="en-GB" noProof="0" dirty="0"/>
          </a:p>
        </p:txBody>
      </p: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020035" y="2160588"/>
            <a:ext cx="1619275" cy="1089346"/>
          </a:xfrm>
          <a:prstGeom prst="roundRect">
            <a:avLst>
              <a:gd name="adj" fmla="val 5742"/>
            </a:avLst>
          </a:prstGeom>
        </p:spPr>
        <p:txBody>
          <a:bodyPr/>
          <a:lstStyle/>
          <a:p>
            <a:pPr lvl="0"/>
            <a:r>
              <a:rPr lang="en-US" noProof="0"/>
              <a:t>Click icon to add picture</a:t>
            </a:r>
            <a:endParaRPr lang="en-GB" noProof="0" dirty="0"/>
          </a:p>
        </p:txBody>
      </p:sp>
      <p:sp>
        <p:nvSpPr>
          <p:cNvPr id="10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5038724" y="4140313"/>
            <a:ext cx="1440000" cy="1800000"/>
          </a:xfrm>
          <a:prstGeom prst="roundRect">
            <a:avLst>
              <a:gd name="adj" fmla="val 4466"/>
            </a:avLst>
          </a:prstGeom>
        </p:spPr>
        <p:txBody>
          <a:bodyPr/>
          <a:lstStyle/>
          <a:p>
            <a:pPr lvl="0"/>
            <a:r>
              <a:rPr lang="en-US" noProof="0"/>
              <a:t>Click icon to add picture</a:t>
            </a:r>
            <a:endParaRPr lang="en-GB" noProof="0" dirty="0"/>
          </a:p>
        </p:txBody>
      </p:sp>
      <p:sp>
        <p:nvSpPr>
          <p:cNvPr id="10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310" y="3419950"/>
            <a:ext cx="1440000" cy="1260000"/>
          </a:xfrm>
          <a:prstGeom prst="roundRect">
            <a:avLst>
              <a:gd name="adj" fmla="val 5336"/>
            </a:avLst>
          </a:prstGeom>
        </p:spPr>
        <p:txBody>
          <a:bodyPr/>
          <a:lstStyle/>
          <a:p>
            <a:pPr lvl="0"/>
            <a:r>
              <a:rPr lang="en-US" noProof="0"/>
              <a:t>Click icon to add picture</a:t>
            </a:r>
            <a:endParaRPr lang="en-GB" noProof="0" dirty="0"/>
          </a:p>
        </p:txBody>
      </p:sp>
      <p:sp>
        <p:nvSpPr>
          <p:cNvPr id="10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6663765" y="4863353"/>
            <a:ext cx="1975545" cy="1068054"/>
          </a:xfrm>
          <a:prstGeom prst="roundRect">
            <a:avLst>
              <a:gd name="adj" fmla="val 5591"/>
            </a:avLst>
          </a:prstGeom>
        </p:spPr>
        <p:txBody>
          <a:bodyPr/>
          <a:lstStyle/>
          <a:p>
            <a:pPr lvl="0"/>
            <a:r>
              <a:rPr lang="en-US" noProof="0"/>
              <a:t>Click icon to add picture</a:t>
            </a:r>
            <a:endParaRPr lang="en-GB" noProof="0" dirty="0"/>
          </a:p>
        </p:txBody>
      </p:sp>
      <p:sp>
        <p:nvSpPr>
          <p:cNvPr id="103"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D9A64614-7B90-2844-BF62-27C15202A4B6}" type="datetime3">
              <a:rPr lang="en-GB" smtClean="0">
                <a:solidFill>
                  <a:srgbClr val="00539B"/>
                </a:solidFill>
              </a:rPr>
              <a:pPr/>
              <a:t>4 July, 2016</a:t>
            </a:fld>
            <a:endParaRPr lang="en-GB" dirty="0">
              <a:solidFill>
                <a:srgbClr val="00539B"/>
              </a:solidFill>
            </a:endParaRPr>
          </a:p>
        </p:txBody>
      </p:sp>
      <p:sp>
        <p:nvSpPr>
          <p:cNvPr id="10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300076027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3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6262688" y="2160587"/>
            <a:ext cx="2162175" cy="3963988"/>
          </a:xfrm>
          <a:prstGeom prst="roundRect">
            <a:avLst>
              <a:gd name="adj" fmla="val 10702"/>
            </a:avLst>
          </a:prstGeom>
        </p:spPr>
        <p:txBody>
          <a:bodyPr/>
          <a:lstStyle/>
          <a:p>
            <a:pPr lvl="0"/>
            <a:r>
              <a:rPr lang="en-US" noProof="0"/>
              <a:t>Click icon to add picture</a:t>
            </a:r>
            <a:endParaRPr lang="en-GB" noProof="0" dirty="0"/>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D8B94D5-4E54-D541-9BF4-8857EC431461}" type="datetime3">
              <a:rPr lang="en-GB" smtClean="0"/>
              <a:t>4 July, 2016</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5"/>
          </p:nvPr>
        </p:nvSpPr>
        <p:spPr>
          <a:xfrm>
            <a:off x="719138" y="2168525"/>
            <a:ext cx="5181600" cy="4311650"/>
          </a:xfrm>
        </p:spPr>
        <p:txBody>
          <a:bodyPr/>
          <a:lstStyle/>
          <a:p>
            <a:pPr lvl="0"/>
            <a:r>
              <a:rPr lang="en-US"/>
              <a:t>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849936513"/>
      </p:ext>
    </p:extLst>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preserve="1" userDrawn="1">
  <p:cSld name="4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5" y="2160587"/>
            <a:ext cx="2881087" cy="1800226"/>
          </a:xfrm>
          <a:prstGeom prst="roundRect">
            <a:avLst>
              <a:gd name="adj" fmla="val 5400"/>
            </a:avLst>
          </a:prstGeom>
        </p:spPr>
        <p:txBody>
          <a:bodyPr/>
          <a:lstStyle/>
          <a:p>
            <a:pPr lvl="0"/>
            <a:r>
              <a:rPr lang="en-US" noProof="0"/>
              <a:t>Click icon to add picture</a:t>
            </a:r>
            <a:endParaRPr lang="en-GB" noProof="0" dirty="0"/>
          </a:p>
        </p:txBody>
      </p: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3956773" y="2160587"/>
            <a:ext cx="2521812" cy="1808483"/>
          </a:xfrm>
          <a:prstGeom prst="roundRect">
            <a:avLst>
              <a:gd name="adj" fmla="val 4197"/>
            </a:avLst>
          </a:prstGeom>
        </p:spPr>
        <p:txBody>
          <a:bodyPr/>
          <a:lstStyle/>
          <a:p>
            <a:pPr lvl="0"/>
            <a:r>
              <a:rPr lang="en-US" noProof="0"/>
              <a:t>Click icon to add picture</a:t>
            </a:r>
            <a:endParaRPr lang="en-GB" noProof="0" dirty="0"/>
          </a:p>
        </p:txBody>
      </p:sp>
      <p:sp>
        <p:nvSpPr>
          <p:cNvPr id="10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2878136" y="4319588"/>
            <a:ext cx="3600588" cy="1800411"/>
          </a:xfrm>
          <a:prstGeom prst="roundRect">
            <a:avLst>
              <a:gd name="adj" fmla="val 4986"/>
            </a:avLst>
          </a:prstGeom>
        </p:spPr>
        <p:txBody>
          <a:bodyPr/>
          <a:lstStyle/>
          <a:p>
            <a:pPr lvl="0"/>
            <a:r>
              <a:rPr lang="en-US" noProof="0"/>
              <a:t>Click icon to add picture</a:t>
            </a:r>
            <a:endParaRPr lang="en-GB" noProof="0" dirty="0"/>
          </a:p>
        </p:txBody>
      </p:sp>
      <p:sp>
        <p:nvSpPr>
          <p:cNvPr id="10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20725" y="4319588"/>
            <a:ext cx="1797048" cy="1800412"/>
          </a:xfrm>
          <a:prstGeom prst="roundRect">
            <a:avLst>
              <a:gd name="adj" fmla="val 6218"/>
            </a:avLst>
          </a:prstGeom>
        </p:spPr>
        <p:txBody>
          <a:bodyPr/>
          <a:lstStyle/>
          <a:p>
            <a:pPr lvl="0"/>
            <a:r>
              <a:rPr lang="en-US" noProof="0"/>
              <a:t>Click icon to add picture</a:t>
            </a:r>
            <a:endParaRPr lang="en-GB" noProof="0" dirty="0"/>
          </a:p>
        </p:txBody>
      </p:sp>
      <p:sp>
        <p:nvSpPr>
          <p:cNvPr id="10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6838948" y="2160588"/>
            <a:ext cx="1800620" cy="3959411"/>
          </a:xfrm>
          <a:prstGeom prst="roundRect">
            <a:avLst>
              <a:gd name="adj" fmla="val 3743"/>
            </a:avLst>
          </a:prstGeom>
        </p:spPr>
        <p:txBody>
          <a:bodyPr/>
          <a:lstStyle/>
          <a:p>
            <a:pPr lvl="0"/>
            <a:r>
              <a:rPr lang="en-US" noProof="0"/>
              <a:t>Click icon to add picture</a:t>
            </a:r>
            <a:endParaRPr lang="en-GB" noProof="0" dirty="0"/>
          </a:p>
        </p:txBody>
      </p:sp>
      <p:sp>
        <p:nvSpPr>
          <p:cNvPr id="103"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D9326FB-DCCB-FC47-93A9-9DEA7DB23AC9}" type="datetime3">
              <a:rPr lang="en-GB" smtClean="0">
                <a:solidFill>
                  <a:srgbClr val="00539B"/>
                </a:solidFill>
              </a:rPr>
              <a:pPr/>
              <a:t>4 July, 2016</a:t>
            </a:fld>
            <a:endParaRPr lang="en-GB" dirty="0">
              <a:solidFill>
                <a:srgbClr val="00539B"/>
              </a:solidFill>
            </a:endParaRPr>
          </a:p>
        </p:txBody>
      </p:sp>
      <p:sp>
        <p:nvSpPr>
          <p:cNvPr id="10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3189300957"/>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preserve="1" userDrawn="1">
  <p:cSld name="6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8634" y="2159588"/>
            <a:ext cx="1800000" cy="1800000"/>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17773" y="4319588"/>
            <a:ext cx="1800000" cy="1800000"/>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0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2879724" y="2159588"/>
            <a:ext cx="1800000" cy="1800000"/>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0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2878135" y="4319588"/>
            <a:ext cx="1800000" cy="1800000"/>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5036738" y="2159588"/>
            <a:ext cx="1800000" cy="1800000"/>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1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1"/>
          </p:nvPr>
        </p:nvSpPr>
        <p:spPr>
          <a:xfrm>
            <a:off x="5038723" y="4319588"/>
            <a:ext cx="1800000" cy="1800000"/>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04E479E0-1E06-DE4C-83BA-C65FC6EB3C8D}" type="datetime3">
              <a:rPr lang="en-GB" smtClean="0">
                <a:solidFill>
                  <a:srgbClr val="00539B"/>
                </a:solidFill>
              </a:rPr>
              <a:pPr/>
              <a:t>4 July, 2016</a:t>
            </a:fld>
            <a:endParaRPr lang="en-GB" dirty="0">
              <a:solidFill>
                <a:srgbClr val="00539B"/>
              </a:solidFill>
            </a:endParaRPr>
          </a:p>
        </p:txBody>
      </p:sp>
      <p:sp>
        <p:nvSpPr>
          <p:cNvPr id="104"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3856791185"/>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preserve="1" userDrawn="1">
  <p:cSld name="5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4" y="2160587"/>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18635" y="3600449"/>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0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2158498" y="2160588"/>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0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2146857" y="3600450"/>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07"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8635" y="5040499"/>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0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146857" y="5040313"/>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3600950" y="2160588"/>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1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1"/>
          </p:nvPr>
        </p:nvSpPr>
        <p:spPr>
          <a:xfrm>
            <a:off x="3598861" y="3600450"/>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1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2"/>
          </p:nvPr>
        </p:nvSpPr>
        <p:spPr>
          <a:xfrm>
            <a:off x="5038724" y="2160589"/>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1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3"/>
          </p:nvPr>
        </p:nvSpPr>
        <p:spPr>
          <a:xfrm>
            <a:off x="5027083" y="3600451"/>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1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4"/>
          </p:nvPr>
        </p:nvSpPr>
        <p:spPr>
          <a:xfrm>
            <a:off x="3598861" y="5040500"/>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1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5"/>
          </p:nvPr>
        </p:nvSpPr>
        <p:spPr>
          <a:xfrm>
            <a:off x="5027083" y="5040314"/>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1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6"/>
          </p:nvPr>
        </p:nvSpPr>
        <p:spPr>
          <a:xfrm>
            <a:off x="6482262" y="2160586"/>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17"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7"/>
          </p:nvPr>
        </p:nvSpPr>
        <p:spPr>
          <a:xfrm>
            <a:off x="6480173" y="3600448"/>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2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30"/>
          </p:nvPr>
        </p:nvSpPr>
        <p:spPr>
          <a:xfrm>
            <a:off x="6480173" y="5040498"/>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2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2B7358CC-5F0F-DE45-B162-F1F79492E334}" type="datetime3">
              <a:rPr lang="en-GB" smtClean="0">
                <a:solidFill>
                  <a:srgbClr val="00539B"/>
                </a:solidFill>
              </a:rPr>
              <a:pPr/>
              <a:t>4 July, 2016</a:t>
            </a:fld>
            <a:endParaRPr lang="en-GB" dirty="0">
              <a:solidFill>
                <a:srgbClr val="00539B"/>
              </a:solidFill>
            </a:endParaRPr>
          </a:p>
        </p:txBody>
      </p:sp>
      <p:sp>
        <p:nvSpPr>
          <p:cNvPr id="12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2513256246"/>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preserve="1" userDrawn="1">
  <p:cSld name="9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4" y="2160587"/>
            <a:ext cx="2517774"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18634" y="3600449"/>
            <a:ext cx="2520531" cy="2519366"/>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3600949" y="2160588"/>
            <a:ext cx="2520527" cy="2519362"/>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1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4"/>
          </p:nvPr>
        </p:nvSpPr>
        <p:spPr>
          <a:xfrm>
            <a:off x="3598860" y="5040500"/>
            <a:ext cx="2519363"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1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6"/>
          </p:nvPr>
        </p:nvSpPr>
        <p:spPr>
          <a:xfrm>
            <a:off x="6482262" y="2160586"/>
            <a:ext cx="2157306" cy="3959415"/>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2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2B7358CC-5F0F-DE45-B162-F1F79492E334}" type="datetime3">
              <a:rPr lang="en-GB" smtClean="0">
                <a:solidFill>
                  <a:srgbClr val="00539B"/>
                </a:solidFill>
              </a:rPr>
              <a:pPr/>
              <a:t>4 July, 2016</a:t>
            </a:fld>
            <a:endParaRPr lang="en-GB" dirty="0">
              <a:solidFill>
                <a:srgbClr val="00539B"/>
              </a:solidFill>
            </a:endParaRPr>
          </a:p>
        </p:txBody>
      </p:sp>
      <p:sp>
        <p:nvSpPr>
          <p:cNvPr id="12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1338520645"/>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preserve="1" userDrawn="1">
  <p:cSld name="1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16" name="Text Placeholder 6" descr="First level - paragraph text&#10;Second level - bullet 1&#10;Third level - bullet 2&#10;&#10;No more than 100 words per slide" title="Main text copy"/>
          <p:cNvSpPr>
            <a:spLocks noGrp="1"/>
          </p:cNvSpPr>
          <p:nvPr>
            <p:ph type="body" sz="quarter" idx="13"/>
          </p:nvPr>
        </p:nvSpPr>
        <p:spPr>
          <a:xfrm>
            <a:off x="2517773" y="2160588"/>
            <a:ext cx="5761796" cy="3239412"/>
          </a:xfrm>
        </p:spPr>
        <p:txBody>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solidFill>
                  <a:srgbClr val="00539B"/>
                </a:solidFill>
              </a:rPr>
              <a:pPr/>
              <a:t>4 July, 2016</a:t>
            </a:fld>
            <a:endParaRPr lang="en-GB" dirty="0">
              <a:solidFill>
                <a:srgbClr val="00539B"/>
              </a:solidFill>
            </a:endParaRPr>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9135" y="2160586"/>
            <a:ext cx="1439864" cy="3779411"/>
          </a:xfrm>
          <a:prstGeom prst="roundRect">
            <a:avLst>
              <a:gd name="adj" fmla="val 10455"/>
            </a:avLst>
          </a:prstGeom>
        </p:spPr>
        <p:txBody>
          <a:bodyPr>
            <a:normAutofit/>
          </a:bodyPr>
          <a:lstStyle>
            <a:lvl1pPr>
              <a:defRPr sz="1200"/>
            </a:lvl1pPr>
          </a:lstStyle>
          <a:p>
            <a:pPr lvl="0"/>
            <a:r>
              <a:rPr lang="en-US" noProof="0"/>
              <a:t>Click icon to add picture</a:t>
            </a:r>
            <a:endParaRPr lang="en-GB" noProof="0" dirty="0"/>
          </a:p>
        </p:txBody>
      </p:sp>
      <p:sp>
        <p:nvSpPr>
          <p:cNvPr id="60" name="Text Placeholder 6" descr="First level - paragraph text&#10;Second level - bullet 1&#10;Third level - bullet 2&#10;&#10;No more than 100 words per slide" title="Main text copy"/>
          <p:cNvSpPr>
            <a:spLocks noGrp="1"/>
          </p:cNvSpPr>
          <p:nvPr>
            <p:ph type="body" sz="quarter" idx="15"/>
          </p:nvPr>
        </p:nvSpPr>
        <p:spPr>
          <a:xfrm>
            <a:off x="2517772" y="5399999"/>
            <a:ext cx="5761796" cy="530821"/>
          </a:xfrm>
        </p:spPr>
        <p:txBody>
          <a:bodyPr anchor="b">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1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1142325712"/>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preserve="1" userDrawn="1">
  <p:cSld name="2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16" name="Text Placeholder 6" descr="First level - paragraph text&#10;Second level - bullet 1&#10;Third level - bullet 2&#10;&#10;No more than 100 words per slide" title="Main text copy"/>
          <p:cNvSpPr>
            <a:spLocks noGrp="1"/>
          </p:cNvSpPr>
          <p:nvPr>
            <p:ph type="body" sz="quarter" idx="13"/>
          </p:nvPr>
        </p:nvSpPr>
        <p:spPr>
          <a:xfrm>
            <a:off x="719135" y="2160588"/>
            <a:ext cx="6119814" cy="3239412"/>
          </a:xfrm>
        </p:spPr>
        <p:txBody>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solidFill>
                  <a:srgbClr val="00539B"/>
                </a:solidFill>
              </a:rPr>
              <a:pPr/>
              <a:t>4 July, 2016</a:t>
            </a:fld>
            <a:endParaRPr lang="en-GB" dirty="0">
              <a:solidFill>
                <a:srgbClr val="00539B"/>
              </a:solidFill>
            </a:endParaRPr>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0104" y="2160588"/>
            <a:ext cx="1439864" cy="3779411"/>
          </a:xfrm>
          <a:prstGeom prst="roundRect">
            <a:avLst>
              <a:gd name="adj" fmla="val 10455"/>
            </a:avLst>
          </a:prstGeom>
        </p:spPr>
        <p:txBody>
          <a:bodyPr>
            <a:normAutofit/>
          </a:bodyPr>
          <a:lstStyle>
            <a:lvl1pPr>
              <a:defRPr sz="1200"/>
            </a:lvl1pPr>
          </a:lstStyle>
          <a:p>
            <a:pPr lvl="0"/>
            <a:r>
              <a:rPr lang="en-US" noProof="0"/>
              <a:t>Click icon to add picture</a:t>
            </a:r>
            <a:endParaRPr lang="en-GB" noProof="0" dirty="0"/>
          </a:p>
        </p:txBody>
      </p:sp>
      <p:sp>
        <p:nvSpPr>
          <p:cNvPr id="60" name="Text Placeholder 6" descr="First level - paragraph text&#10;Second level - bullet 1&#10;Third level - bullet 2&#10;&#10;No more than 100 words per slide" title="Main text copy"/>
          <p:cNvSpPr>
            <a:spLocks noGrp="1"/>
          </p:cNvSpPr>
          <p:nvPr>
            <p:ph type="body" sz="quarter" idx="15"/>
          </p:nvPr>
        </p:nvSpPr>
        <p:spPr>
          <a:xfrm>
            <a:off x="720724" y="5409178"/>
            <a:ext cx="6118223" cy="530821"/>
          </a:xfrm>
        </p:spPr>
        <p:txBody>
          <a:bodyPr anchor="b">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1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1936614376"/>
      </p:ext>
    </p:extLst>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preserve="1" userDrawn="1">
  <p:cSld name="2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US"/>
              <a:t>Click to edit Master title style</a:t>
            </a:r>
            <a:endParaRPr lang="en-US" dirty="0"/>
          </a:p>
        </p:txBody>
      </p:sp>
      <p:sp>
        <p:nvSpPr>
          <p:cNvPr id="4" name="Text Placeholder 3"/>
          <p:cNvSpPr>
            <a:spLocks noGrp="1"/>
          </p:cNvSpPr>
          <p:nvPr>
            <p:ph type="body" sz="half" idx="2"/>
          </p:nvPr>
        </p:nvSpPr>
        <p:spPr>
          <a:xfrm>
            <a:off x="5038724" y="2160588"/>
            <a:ext cx="3600844" cy="395941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6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solidFill>
                  <a:srgbClr val="00539B"/>
                </a:solidFill>
              </a:rPr>
              <a:pPr/>
              <a:t>4 July, 2016</a:t>
            </a:fld>
            <a:endParaRPr lang="en-GB" dirty="0">
              <a:solidFill>
                <a:srgbClr val="00539B"/>
              </a:solidFill>
            </a:endParaRPr>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136" y="2160588"/>
            <a:ext cx="3959225" cy="3240274"/>
          </a:xfrm>
          <a:prstGeom prst="roundRect">
            <a:avLst>
              <a:gd name="adj" fmla="val 3484"/>
            </a:avLst>
          </a:prstGeom>
        </p:spPr>
        <p:txBody>
          <a:bodyPr/>
          <a:lstStyle/>
          <a:p>
            <a:pPr lvl="0"/>
            <a:r>
              <a:rPr lang="en-US" noProof="0"/>
              <a:t>Click icon to add picture</a:t>
            </a:r>
            <a:endParaRPr lang="en-GB" noProof="0" dirty="0"/>
          </a:p>
        </p:txBody>
      </p:sp>
      <p:sp>
        <p:nvSpPr>
          <p:cNvPr id="62" name="Text Placeholder 6"/>
          <p:cNvSpPr>
            <a:spLocks noGrp="1"/>
          </p:cNvSpPr>
          <p:nvPr>
            <p:ph type="body" sz="quarter" idx="13"/>
          </p:nvPr>
        </p:nvSpPr>
        <p:spPr>
          <a:xfrm>
            <a:off x="719136" y="5760000"/>
            <a:ext cx="3959224"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5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4048801736"/>
      </p:ext>
    </p:extLst>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preserve="1" userDrawn="1">
  <p:cSld name="3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US"/>
              <a:t>Click to edit Master title style</a:t>
            </a:r>
            <a:endParaRPr lang="en-US" dirty="0"/>
          </a:p>
        </p:txBody>
      </p:sp>
      <p:sp>
        <p:nvSpPr>
          <p:cNvPr id="4" name="Text Placeholder 3"/>
          <p:cNvSpPr>
            <a:spLocks noGrp="1"/>
          </p:cNvSpPr>
          <p:nvPr>
            <p:ph type="body" sz="half" idx="2"/>
          </p:nvPr>
        </p:nvSpPr>
        <p:spPr>
          <a:xfrm>
            <a:off x="5038724" y="2160588"/>
            <a:ext cx="3600844"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solidFill>
                  <a:srgbClr val="00539B"/>
                </a:solidFill>
              </a:rPr>
              <a:pPr/>
              <a:t>4 July, 2016</a:t>
            </a:fld>
            <a:endParaRPr lang="en-GB" dirty="0">
              <a:solidFill>
                <a:srgbClr val="00539B"/>
              </a:solidFill>
            </a:endParaRPr>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8434" cy="1439862"/>
          </a:xfrm>
          <a:prstGeom prst="roundRect">
            <a:avLst>
              <a:gd name="adj" fmla="val 5286"/>
            </a:avLst>
          </a:prstGeom>
        </p:spPr>
        <p:txBody>
          <a:bodyPr/>
          <a:lstStyle/>
          <a:p>
            <a:pPr lvl="0"/>
            <a:r>
              <a:rPr lang="en-US" noProof="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6" y="3960813"/>
            <a:ext cx="3958433" cy="1440050"/>
          </a:xfrm>
          <a:prstGeom prst="roundRect">
            <a:avLst>
              <a:gd name="adj" fmla="val 5286"/>
            </a:avLst>
          </a:prstGeom>
        </p:spPr>
        <p:txBody>
          <a:bodyPr/>
          <a:lstStyle/>
          <a:p>
            <a:pPr lvl="0"/>
            <a:r>
              <a:rPr lang="en-US" noProof="0"/>
              <a:t>Click icon to add picture</a:t>
            </a:r>
            <a:endParaRPr lang="en-GB" noProof="0" dirty="0"/>
          </a:p>
        </p:txBody>
      </p:sp>
      <p:sp>
        <p:nvSpPr>
          <p:cNvPr id="61" name="Text Placeholder 6"/>
          <p:cNvSpPr>
            <a:spLocks noGrp="1"/>
          </p:cNvSpPr>
          <p:nvPr>
            <p:ph type="body" sz="quarter" idx="13"/>
          </p:nvPr>
        </p:nvSpPr>
        <p:spPr>
          <a:xfrm>
            <a:off x="719136" y="5760000"/>
            <a:ext cx="3959225"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1184398887"/>
      </p:ext>
    </p:extLst>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preserve="1" userDrawn="1">
  <p:cSld name="1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US"/>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solidFill>
                  <a:srgbClr val="00539B"/>
                </a:solidFill>
              </a:rPr>
              <a:pPr/>
              <a:t>4 July, 2016</a:t>
            </a:fld>
            <a:endParaRPr lang="en-GB" dirty="0">
              <a:solidFill>
                <a:srgbClr val="00539B"/>
              </a:solidFill>
            </a:endParaRPr>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6054" cy="719137"/>
          </a:xfrm>
          <a:prstGeom prst="roundRect">
            <a:avLst>
              <a:gd name="adj" fmla="val 5286"/>
            </a:avLst>
          </a:prstGeom>
        </p:spPr>
        <p:txBody>
          <a:bodyPr/>
          <a:lstStyle/>
          <a:p>
            <a:pPr lvl="0"/>
            <a:r>
              <a:rPr lang="en-US" noProof="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1797847" cy="2159212"/>
          </a:xfrm>
          <a:prstGeom prst="roundRect">
            <a:avLst>
              <a:gd name="adj" fmla="val 5286"/>
            </a:avLst>
          </a:prstGeom>
        </p:spPr>
        <p:txBody>
          <a:bodyPr/>
          <a:lstStyle/>
          <a:p>
            <a:pPr lvl="0"/>
            <a:r>
              <a:rPr lang="en-US" noProof="0"/>
              <a:t>Click icon to add picture</a:t>
            </a:r>
            <a:endParaRPr lang="en-GB" noProof="0" dirty="0"/>
          </a:p>
        </p:txBody>
      </p:sp>
      <p:sp>
        <p:nvSpPr>
          <p:cNvPr id="61" name="Text Placeholder 6"/>
          <p:cNvSpPr>
            <a:spLocks noGrp="1"/>
          </p:cNvSpPr>
          <p:nvPr>
            <p:ph type="body" sz="quarter" idx="13"/>
          </p:nvPr>
        </p:nvSpPr>
        <p:spPr>
          <a:xfrm>
            <a:off x="719136" y="5760000"/>
            <a:ext cx="3956845"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878135" y="3240788"/>
            <a:ext cx="1797846" cy="2159212"/>
          </a:xfrm>
          <a:prstGeom prst="roundRect">
            <a:avLst>
              <a:gd name="adj" fmla="val 5286"/>
            </a:avLst>
          </a:prstGeom>
        </p:spPr>
        <p:txBody>
          <a:bodyPr/>
          <a:lstStyle/>
          <a:p>
            <a:pPr lvl="0"/>
            <a:r>
              <a:rPr lang="en-US" noProof="0"/>
              <a:t>Click icon to add picture</a:t>
            </a:r>
            <a:endParaRPr lang="en-GB" noProof="0" dirty="0"/>
          </a:p>
        </p:txBody>
      </p:sp>
      <p:sp>
        <p:nvSpPr>
          <p:cNvPr id="6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1563324369"/>
      </p:ext>
    </p:extLst>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preserve="1" userDrawn="1">
  <p:cSld name="5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US"/>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solidFill>
                  <a:srgbClr val="00539B"/>
                </a:solidFill>
              </a:rPr>
              <a:pPr/>
              <a:t>4 July, 2016</a:t>
            </a:fld>
            <a:endParaRPr lang="en-GB" dirty="0">
              <a:solidFill>
                <a:srgbClr val="00539B"/>
              </a:solidFill>
            </a:endParaRPr>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6054" cy="719137"/>
          </a:xfrm>
          <a:prstGeom prst="roundRect">
            <a:avLst>
              <a:gd name="adj" fmla="val 15436"/>
            </a:avLst>
          </a:prstGeom>
        </p:spPr>
        <p:txBody>
          <a:bodyPr/>
          <a:lstStyle/>
          <a:p>
            <a:pPr lvl="0"/>
            <a:r>
              <a:rPr lang="en-US" noProof="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3956054" cy="2159212"/>
          </a:xfrm>
          <a:prstGeom prst="roundRect">
            <a:avLst>
              <a:gd name="adj" fmla="val 5286"/>
            </a:avLst>
          </a:prstGeom>
        </p:spPr>
        <p:txBody>
          <a:bodyPr/>
          <a:lstStyle/>
          <a:p>
            <a:pPr lvl="0"/>
            <a:r>
              <a:rPr lang="en-US" noProof="0"/>
              <a:t>Click icon to add picture</a:t>
            </a:r>
            <a:endParaRPr lang="en-GB" noProof="0" dirty="0"/>
          </a:p>
        </p:txBody>
      </p:sp>
      <p:sp>
        <p:nvSpPr>
          <p:cNvPr id="61" name="Text Placeholder 6"/>
          <p:cNvSpPr>
            <a:spLocks noGrp="1"/>
          </p:cNvSpPr>
          <p:nvPr>
            <p:ph type="body" sz="quarter" idx="13"/>
          </p:nvPr>
        </p:nvSpPr>
        <p:spPr>
          <a:xfrm>
            <a:off x="719136" y="5760000"/>
            <a:ext cx="3956845"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1905900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0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4819651" y="2160587"/>
            <a:ext cx="3605212" cy="4310064"/>
          </a:xfrm>
          <a:prstGeom prst="round2SameRect">
            <a:avLst>
              <a:gd name="adj1" fmla="val 5389"/>
              <a:gd name="adj2" fmla="val 0"/>
            </a:avLst>
          </a:prstGeom>
        </p:spPr>
        <p:txBody>
          <a:bodyPr/>
          <a:lstStyle/>
          <a:p>
            <a:pPr lvl="0"/>
            <a:r>
              <a:rPr lang="en-US" noProof="0"/>
              <a:t>Click icon to add picture</a:t>
            </a:r>
            <a:endParaRPr lang="en-GB" noProof="0" dirty="0"/>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D8B94D5-4E54-D541-9BF4-8857EC431461}" type="datetime3">
              <a:rPr lang="en-GB" smtClean="0"/>
              <a:t>4 July, 2016</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5"/>
          </p:nvPr>
        </p:nvSpPr>
        <p:spPr>
          <a:xfrm>
            <a:off x="720725" y="2160588"/>
            <a:ext cx="3603625" cy="366712"/>
          </a:xfrm>
        </p:spPr>
        <p:txBody>
          <a:bodyPr>
            <a:normAutofit/>
          </a:bodyPr>
          <a:lstStyle>
            <a:lvl1pPr>
              <a:defRPr sz="1800">
                <a:latin typeface="Franklin Gothic Medium" panose="020B0603020102020204" pitchFamily="34" charset="0"/>
              </a:defRPr>
            </a:lvl1pPr>
          </a:lstStyle>
          <a:p>
            <a:pPr lvl="0"/>
            <a:r>
              <a:rPr lang="en-US"/>
              <a:t>Edit Master text styles</a:t>
            </a:r>
          </a:p>
        </p:txBody>
      </p:sp>
      <p:sp>
        <p:nvSpPr>
          <p:cNvPr id="6" name="Text Placeholder 5"/>
          <p:cNvSpPr>
            <a:spLocks noGrp="1"/>
          </p:cNvSpPr>
          <p:nvPr>
            <p:ph type="body" sz="quarter" idx="16"/>
          </p:nvPr>
        </p:nvSpPr>
        <p:spPr>
          <a:xfrm>
            <a:off x="719138" y="2886075"/>
            <a:ext cx="3605212" cy="3584575"/>
          </a:xfrm>
        </p:spPr>
        <p:txBody>
          <a:bodyPr>
            <a:normAutofit/>
          </a:bodyPr>
          <a:lstStyle>
            <a:lvl1pPr>
              <a:defRPr sz="1800"/>
            </a:lvl1pPr>
            <a:lvl2pPr>
              <a:defRPr sz="1800"/>
            </a:lvl2pPr>
            <a:lvl3pPr>
              <a:defRPr sz="1800"/>
            </a:lvl3pPr>
            <a:lvl4pPr>
              <a:defRPr sz="1800"/>
            </a:lvl4pPr>
          </a:lstStyle>
          <a:p>
            <a:pPr lvl="0"/>
            <a:r>
              <a:rPr lang="en-US"/>
              <a:t>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546864730"/>
      </p:ext>
    </p:extLst>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preserve="1" userDrawn="1">
  <p:cSld name="4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US"/>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solidFill>
                  <a:srgbClr val="00539B"/>
                </a:solidFill>
              </a:rPr>
              <a:pPr/>
              <a:t>4 July, 2016</a:t>
            </a:fld>
            <a:endParaRPr lang="en-GB" dirty="0">
              <a:solidFill>
                <a:srgbClr val="00539B"/>
              </a:solidFill>
            </a:endParaRPr>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8433" cy="719137"/>
          </a:xfrm>
          <a:prstGeom prst="roundRect">
            <a:avLst>
              <a:gd name="adj" fmla="val 10361"/>
            </a:avLst>
          </a:prstGeom>
        </p:spPr>
        <p:txBody>
          <a:bodyPr>
            <a:normAutofit/>
          </a:bodyPr>
          <a:lstStyle>
            <a:lvl1pPr>
              <a:defRPr sz="1200"/>
            </a:lvl1pPr>
          </a:lstStyle>
          <a:p>
            <a:pPr lvl="0"/>
            <a:r>
              <a:rPr lang="en-US" noProof="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1797847" cy="1078800"/>
          </a:xfrm>
          <a:prstGeom prst="roundRect">
            <a:avLst>
              <a:gd name="adj" fmla="val 5286"/>
            </a:avLst>
          </a:prstGeom>
        </p:spPr>
        <p:txBody>
          <a:bodyPr>
            <a:normAutofit/>
          </a:bodyPr>
          <a:lstStyle>
            <a:lvl1pPr>
              <a:defRPr sz="1200"/>
            </a:lvl1pPr>
          </a:lstStyle>
          <a:p>
            <a:pPr lvl="0"/>
            <a:r>
              <a:rPr lang="en-US" noProof="0"/>
              <a:t>Click icon to add picture</a:t>
            </a:r>
            <a:endParaRPr lang="en-GB" noProof="0" dirty="0"/>
          </a:p>
        </p:txBody>
      </p:sp>
      <p:sp>
        <p:nvSpPr>
          <p:cNvPr id="61" name="Text Placeholder 6"/>
          <p:cNvSpPr>
            <a:spLocks noGrp="1"/>
          </p:cNvSpPr>
          <p:nvPr>
            <p:ph type="body" sz="quarter" idx="13"/>
          </p:nvPr>
        </p:nvSpPr>
        <p:spPr>
          <a:xfrm>
            <a:off x="719136" y="5760000"/>
            <a:ext cx="3959224"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878136" y="3240788"/>
            <a:ext cx="1800224" cy="1078800"/>
          </a:xfrm>
          <a:prstGeom prst="roundRect">
            <a:avLst>
              <a:gd name="adj" fmla="val 5286"/>
            </a:avLst>
          </a:prstGeom>
        </p:spPr>
        <p:txBody>
          <a:bodyPr>
            <a:normAutofit/>
          </a:bodyPr>
          <a:lstStyle>
            <a:lvl1pPr>
              <a:defRPr sz="1200"/>
            </a:lvl1pPr>
          </a:lstStyle>
          <a:p>
            <a:pPr lvl="0"/>
            <a:r>
              <a:rPr lang="en-US" noProof="0"/>
              <a:t>Click icon to add picture</a:t>
            </a:r>
            <a:endParaRPr lang="en-GB" noProof="0" dirty="0"/>
          </a:p>
        </p:txBody>
      </p:sp>
      <p:sp>
        <p:nvSpPr>
          <p:cNvPr id="6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719927" y="4680838"/>
            <a:ext cx="3958433" cy="719162"/>
          </a:xfrm>
          <a:prstGeom prst="roundRect">
            <a:avLst>
              <a:gd name="adj" fmla="val 5286"/>
            </a:avLst>
          </a:prstGeom>
        </p:spPr>
        <p:txBody>
          <a:bodyPr>
            <a:normAutofit/>
          </a:bodyPr>
          <a:lstStyle>
            <a:lvl1pPr>
              <a:defRPr sz="1200"/>
            </a:lvl1pPr>
          </a:lstStyle>
          <a:p>
            <a:pPr lvl="0"/>
            <a:r>
              <a:rPr lang="en-US" noProof="0"/>
              <a:t>Click icon to add picture</a:t>
            </a:r>
            <a:endParaRPr lang="en-GB" noProof="0" dirty="0"/>
          </a:p>
        </p:txBody>
      </p:sp>
      <p:sp>
        <p:nvSpPr>
          <p:cNvPr id="6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26977661"/>
      </p:ext>
    </p:extLst>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preserve="1" userDrawn="1">
  <p:cSld name="6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US"/>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solidFill>
                  <a:srgbClr val="00539B"/>
                </a:solidFill>
              </a:rPr>
              <a:pPr/>
              <a:t>4 July, 2016</a:t>
            </a:fld>
            <a:endParaRPr lang="en-GB" dirty="0">
              <a:solidFill>
                <a:srgbClr val="00539B"/>
              </a:solidFill>
            </a:endParaRPr>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8433" cy="719137"/>
          </a:xfrm>
          <a:prstGeom prst="roundRect">
            <a:avLst>
              <a:gd name="adj" fmla="val 5286"/>
            </a:avLst>
          </a:prstGeom>
        </p:spPr>
        <p:txBody>
          <a:bodyPr>
            <a:normAutofit/>
          </a:bodyPr>
          <a:lstStyle>
            <a:lvl1pPr>
              <a:defRPr sz="1200"/>
            </a:lvl1pPr>
          </a:lstStyle>
          <a:p>
            <a:pPr lvl="0"/>
            <a:r>
              <a:rPr lang="en-US" noProof="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1797847" cy="1078800"/>
          </a:xfrm>
          <a:prstGeom prst="roundRect">
            <a:avLst>
              <a:gd name="adj" fmla="val 5286"/>
            </a:avLst>
          </a:prstGeom>
        </p:spPr>
        <p:txBody>
          <a:bodyPr>
            <a:normAutofit/>
          </a:bodyPr>
          <a:lstStyle>
            <a:lvl1pPr>
              <a:defRPr sz="1200"/>
            </a:lvl1pPr>
          </a:lstStyle>
          <a:p>
            <a:pPr lvl="0"/>
            <a:r>
              <a:rPr lang="en-US" noProof="0"/>
              <a:t>Click icon to add picture</a:t>
            </a:r>
            <a:endParaRPr lang="en-GB" noProof="0" dirty="0"/>
          </a:p>
        </p:txBody>
      </p:sp>
      <p:sp>
        <p:nvSpPr>
          <p:cNvPr id="61" name="Text Placeholder 6"/>
          <p:cNvSpPr>
            <a:spLocks noGrp="1"/>
          </p:cNvSpPr>
          <p:nvPr>
            <p:ph type="body" sz="quarter" idx="13"/>
          </p:nvPr>
        </p:nvSpPr>
        <p:spPr>
          <a:xfrm>
            <a:off x="719136" y="5760000"/>
            <a:ext cx="3959224"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878136" y="3240788"/>
            <a:ext cx="1800224" cy="720025"/>
          </a:xfrm>
          <a:prstGeom prst="roundRect">
            <a:avLst>
              <a:gd name="adj" fmla="val 5286"/>
            </a:avLst>
          </a:prstGeom>
        </p:spPr>
        <p:txBody>
          <a:bodyPr>
            <a:normAutofit/>
          </a:bodyPr>
          <a:lstStyle>
            <a:lvl1pPr>
              <a:defRPr sz="1200"/>
            </a:lvl1pPr>
          </a:lstStyle>
          <a:p>
            <a:pPr lvl="0"/>
            <a:r>
              <a:rPr lang="en-US" noProof="0"/>
              <a:t>Click icon to add picture</a:t>
            </a:r>
            <a:endParaRPr lang="en-GB" noProof="0" dirty="0"/>
          </a:p>
        </p:txBody>
      </p:sp>
      <p:sp>
        <p:nvSpPr>
          <p:cNvPr id="6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719928" y="4679950"/>
            <a:ext cx="1797846" cy="720050"/>
          </a:xfrm>
          <a:prstGeom prst="roundRect">
            <a:avLst>
              <a:gd name="adj" fmla="val 5286"/>
            </a:avLst>
          </a:prstGeom>
        </p:spPr>
        <p:txBody>
          <a:bodyPr>
            <a:normAutofit/>
          </a:bodyPr>
          <a:lstStyle>
            <a:lvl1pPr>
              <a:defRPr sz="1200"/>
            </a:lvl1pPr>
          </a:lstStyle>
          <a:p>
            <a:pPr lvl="0"/>
            <a:r>
              <a:rPr lang="en-US" noProof="0"/>
              <a:t>Click icon to add picture</a:t>
            </a:r>
            <a:endParaRPr lang="en-GB" noProof="0" dirty="0"/>
          </a:p>
        </p:txBody>
      </p:sp>
      <p:sp>
        <p:nvSpPr>
          <p:cNvPr id="6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1"/>
          </p:nvPr>
        </p:nvSpPr>
        <p:spPr>
          <a:xfrm>
            <a:off x="2878135" y="4319588"/>
            <a:ext cx="1797846" cy="1080750"/>
          </a:xfrm>
          <a:prstGeom prst="roundRect">
            <a:avLst>
              <a:gd name="adj" fmla="val 5286"/>
            </a:avLst>
          </a:prstGeom>
        </p:spPr>
        <p:txBody>
          <a:bodyPr>
            <a:normAutofit/>
          </a:bodyPr>
          <a:lstStyle>
            <a:lvl1pPr>
              <a:defRPr sz="1200"/>
            </a:lvl1pPr>
          </a:lstStyle>
          <a:p>
            <a:pPr lvl="0"/>
            <a:r>
              <a:rPr lang="en-US" noProof="0"/>
              <a:t>Click icon to add picture</a:t>
            </a:r>
            <a:endParaRPr lang="en-GB" noProof="0" dirty="0"/>
          </a:p>
        </p:txBody>
      </p:sp>
      <p:sp>
        <p:nvSpPr>
          <p:cNvPr id="64"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1529845935"/>
      </p:ext>
    </p:extLst>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preserve="1" userDrawn="1">
  <p:cSld name="3_Single column layout">
    <p:spTree>
      <p:nvGrpSpPr>
        <p:cNvPr id="1" name=""/>
        <p:cNvGrpSpPr/>
        <p:nvPr/>
      </p:nvGrpSpPr>
      <p:grpSpPr>
        <a:xfrm>
          <a:off x="0" y="0"/>
          <a:ext cx="0" cy="0"/>
          <a:chOff x="0" y="0"/>
          <a:chExt cx="0" cy="0"/>
        </a:xfrm>
      </p:grpSpPr>
      <p:sp>
        <p:nvSpPr>
          <p:cNvPr id="3" name="Rectangle 2"/>
          <p:cNvSpPr/>
          <p:nvPr userDrawn="1"/>
        </p:nvSpPr>
        <p:spPr>
          <a:xfrm>
            <a:off x="0" y="1079999"/>
            <a:ext cx="9144000" cy="5400001"/>
          </a:xfrm>
          <a:prstGeom prst="rect">
            <a:avLst/>
          </a:prstGeom>
          <a:solidFill>
            <a:srgbClr val="02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latin typeface="Franklin Gothic Book"/>
            </a:endParaRPr>
          </a:p>
        </p:txBody>
      </p:sp>
      <p:sp>
        <p:nvSpPr>
          <p:cNvPr id="2" name="Title 1" descr="Ideally your title should fit on one line." title="Slide title"/>
          <p:cNvSpPr>
            <a:spLocks noGrp="1"/>
          </p:cNvSpPr>
          <p:nvPr>
            <p:ph type="title" hasCustomPrompt="1"/>
          </p:nvPr>
        </p:nvSpPr>
        <p:spPr>
          <a:xfrm>
            <a:off x="708025" y="-1"/>
            <a:ext cx="6348414" cy="1080000"/>
          </a:xfrm>
        </p:spPr>
        <p:txBody>
          <a:bodyPr/>
          <a:lstStyle/>
          <a:p>
            <a:r>
              <a:rPr lang="en-US" dirty="0"/>
              <a:t>Media</a:t>
            </a:r>
            <a:endParaRPr lang="en-GB" dirty="0"/>
          </a:p>
        </p:txBody>
      </p:sp>
      <p:sp>
        <p:nvSpPr>
          <p:cNvPr id="97"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F3BA13B-2A56-B54D-AFFB-21233951D47B}" type="datetime3">
              <a:rPr lang="en-GB" smtClean="0">
                <a:solidFill>
                  <a:srgbClr val="00539B"/>
                </a:solidFill>
              </a:rPr>
              <a:pPr/>
              <a:t>4 July, 2016</a:t>
            </a:fld>
            <a:endParaRPr lang="en-GB" dirty="0">
              <a:solidFill>
                <a:srgbClr val="00539B"/>
              </a:solidFill>
            </a:endParaRPr>
          </a:p>
        </p:txBody>
      </p:sp>
      <p:sp>
        <p:nvSpPr>
          <p:cNvPr id="98"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851875123"/>
      </p:ext>
    </p:extLst>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preserve="1">
  <p:cSld name="50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4 July, 2016</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b="1"/>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a:t>
            </a:fld>
            <a:endParaRPr lang="en-GB" dirty="0">
              <a:solidFill>
                <a:srgbClr val="00539B"/>
              </a:solidFill>
            </a:endParaRPr>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solidFill>
                  <a:srgbClr val="FFFFFF"/>
                </a:solidFill>
                <a:latin typeface="Franklin Gothic Book"/>
              </a:rPr>
              <a:t>Layouts for </a:t>
            </a:r>
            <a:br>
              <a:rPr lang="en-US" sz="7000" dirty="0">
                <a:solidFill>
                  <a:srgbClr val="FFFFFF"/>
                </a:solidFill>
                <a:latin typeface="Franklin Gothic Book"/>
              </a:rPr>
            </a:br>
            <a:r>
              <a:rPr lang="en-US" sz="7000" dirty="0">
                <a:solidFill>
                  <a:srgbClr val="FFFFFF"/>
                </a:solidFill>
                <a:latin typeface="Franklin Gothic Book"/>
              </a:rPr>
              <a:t>case studies</a:t>
            </a: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97510862"/>
      </p:ext>
    </p:extLst>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4 July, 2016</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b="1"/>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a:t>
            </a:fld>
            <a:endParaRPr lang="en-GB" dirty="0">
              <a:solidFill>
                <a:srgbClr val="00539B"/>
              </a:solidFill>
            </a:endParaRPr>
          </a:p>
        </p:txBody>
      </p:sp>
      <p:sp>
        <p:nvSpPr>
          <p:cNvPr id="6" name="Round Same Side Corner Rectangle 5"/>
          <p:cNvSpPr/>
          <p:nvPr userDrawn="1"/>
        </p:nvSpPr>
        <p:spPr>
          <a:xfrm>
            <a:off x="358774" y="1411899"/>
            <a:ext cx="2879724" cy="5068102"/>
          </a:xfrm>
          <a:prstGeom prst="round2SameRect">
            <a:avLst>
              <a:gd name="adj1" fmla="val 507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3598861" y="1411899"/>
            <a:ext cx="4680706" cy="5058751"/>
          </a:xfrm>
          <a:prstGeom prst="round2SameRect">
            <a:avLst>
              <a:gd name="adj1" fmla="val 4426"/>
              <a:gd name="adj2" fmla="val 0"/>
            </a:avLst>
          </a:prstGeom>
        </p:spPr>
        <p:txBody>
          <a:bodyPr/>
          <a:lstStyle/>
          <a:p>
            <a:pPr lvl="0"/>
            <a:r>
              <a:rPr lang="en-US" noProof="0"/>
              <a:t>Click icon to add picture</a:t>
            </a:r>
            <a:endParaRPr lang="en-GB" noProof="0" dirty="0"/>
          </a:p>
        </p:txBody>
      </p:sp>
    </p:spTree>
    <p:extLst>
      <p:ext uri="{BB962C8B-B14F-4D97-AF65-F5344CB8AC3E}">
        <p14:creationId xmlns:p14="http://schemas.microsoft.com/office/powerpoint/2010/main" val="1777689571"/>
      </p:ext>
    </p:extLst>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4 July, 2016</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b="1"/>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a:t>
            </a:fld>
            <a:endParaRPr lang="en-GB" dirty="0">
              <a:solidFill>
                <a:srgbClr val="00539B"/>
              </a:solidFill>
            </a:endParaRPr>
          </a:p>
        </p:txBody>
      </p:sp>
      <p:sp>
        <p:nvSpPr>
          <p:cNvPr id="13" name="Text Placeholder 6"/>
          <p:cNvSpPr>
            <a:spLocks noGrp="1"/>
          </p:cNvSpPr>
          <p:nvPr>
            <p:ph type="body" sz="quarter" idx="13"/>
          </p:nvPr>
        </p:nvSpPr>
        <p:spPr>
          <a:xfrm>
            <a:off x="720726" y="2161445"/>
            <a:ext cx="3600000" cy="3238555"/>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14" name="Text Placeholder 6"/>
          <p:cNvSpPr>
            <a:spLocks noGrp="1"/>
          </p:cNvSpPr>
          <p:nvPr>
            <p:ph type="body" sz="quarter" idx="14"/>
          </p:nvPr>
        </p:nvSpPr>
        <p:spPr>
          <a:xfrm>
            <a:off x="4679567" y="2161445"/>
            <a:ext cx="3600002" cy="3238555"/>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Tree>
    <p:extLst>
      <p:ext uri="{BB962C8B-B14F-4D97-AF65-F5344CB8AC3E}">
        <p14:creationId xmlns:p14="http://schemas.microsoft.com/office/powerpoint/2010/main" val="306471747"/>
      </p:ext>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4 July, 2016</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b="1"/>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a:t>
            </a:fld>
            <a:endParaRPr lang="en-GB" dirty="0">
              <a:solidFill>
                <a:srgbClr val="00539B"/>
              </a:solidFill>
            </a:endParaRPr>
          </a:p>
        </p:txBody>
      </p:sp>
      <p:sp>
        <p:nvSpPr>
          <p:cNvPr id="6" name="Round Same Side Corner Rectangle 5"/>
          <p:cNvSpPr/>
          <p:nvPr userDrawn="1"/>
        </p:nvSpPr>
        <p:spPr>
          <a:xfrm>
            <a:off x="358774" y="1411899"/>
            <a:ext cx="2879724" cy="5068102"/>
          </a:xfrm>
          <a:prstGeom prst="round2SameRect">
            <a:avLst>
              <a:gd name="adj1" fmla="val 507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3598861" y="1411899"/>
            <a:ext cx="4680706" cy="1111877"/>
          </a:xfrm>
          <a:prstGeom prst="roundRect">
            <a:avLst/>
          </a:prstGeom>
        </p:spPr>
        <p:txBody>
          <a:bodyPr/>
          <a:lstStyle/>
          <a:p>
            <a:pPr lvl="0"/>
            <a:r>
              <a:rPr lang="en-US" noProof="0"/>
              <a:t>Click icon to add picture</a:t>
            </a:r>
            <a:endParaRPr lang="en-GB" noProof="0" dirty="0"/>
          </a:p>
        </p:txBody>
      </p:sp>
      <p:sp>
        <p:nvSpPr>
          <p:cNvPr id="58" name="Text Placeholder 6"/>
          <p:cNvSpPr>
            <a:spLocks noGrp="1"/>
          </p:cNvSpPr>
          <p:nvPr>
            <p:ph type="body" sz="quarter" idx="15"/>
          </p:nvPr>
        </p:nvSpPr>
        <p:spPr>
          <a:xfrm>
            <a:off x="3598860" y="2879725"/>
            <a:ext cx="4680709" cy="3240275"/>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Tree>
    <p:extLst>
      <p:ext uri="{BB962C8B-B14F-4D97-AF65-F5344CB8AC3E}">
        <p14:creationId xmlns:p14="http://schemas.microsoft.com/office/powerpoint/2010/main" val="1935247219"/>
      </p:ext>
    </p:extLst>
  </p:cSld>
  <p:clrMapOvr>
    <a:masterClrMapping/>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4 July, 2016</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b="1"/>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a:t>
            </a:fld>
            <a:endParaRPr lang="en-GB" dirty="0">
              <a:solidFill>
                <a:srgbClr val="00539B"/>
              </a:solidFill>
            </a:endParaRPr>
          </a:p>
        </p:txBody>
      </p:sp>
      <p:sp>
        <p:nvSpPr>
          <p:cNvPr id="6" name="Round Same Side Corner Rectangle 5"/>
          <p:cNvSpPr/>
          <p:nvPr userDrawn="1"/>
        </p:nvSpPr>
        <p:spPr>
          <a:xfrm>
            <a:off x="358774" y="1439863"/>
            <a:ext cx="2879724" cy="5040138"/>
          </a:xfrm>
          <a:prstGeom prst="round2SameRect">
            <a:avLst>
              <a:gd name="adj1" fmla="val 507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3598860" y="5400000"/>
            <a:ext cx="4717259" cy="1080000"/>
          </a:xfrm>
          <a:prstGeom prst="round2SameRect">
            <a:avLst/>
          </a:prstGeom>
        </p:spPr>
        <p:txBody>
          <a:bodyPr/>
          <a:lstStyle/>
          <a:p>
            <a:pPr lvl="0"/>
            <a:r>
              <a:rPr lang="en-US" noProof="0"/>
              <a:t>Click icon to add picture</a:t>
            </a:r>
            <a:endParaRPr lang="en-GB" noProof="0" dirty="0"/>
          </a:p>
        </p:txBody>
      </p:sp>
      <p:sp>
        <p:nvSpPr>
          <p:cNvPr id="58" name="Text Placeholder 6"/>
          <p:cNvSpPr>
            <a:spLocks noGrp="1"/>
          </p:cNvSpPr>
          <p:nvPr>
            <p:ph type="body" sz="quarter" idx="15"/>
          </p:nvPr>
        </p:nvSpPr>
        <p:spPr>
          <a:xfrm>
            <a:off x="3598861" y="1439863"/>
            <a:ext cx="2159000" cy="3600450"/>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59" name="Text Placeholder 6"/>
          <p:cNvSpPr>
            <a:spLocks noGrp="1"/>
          </p:cNvSpPr>
          <p:nvPr>
            <p:ph type="body" sz="quarter" idx="16"/>
          </p:nvPr>
        </p:nvSpPr>
        <p:spPr>
          <a:xfrm>
            <a:off x="6118224" y="1439863"/>
            <a:ext cx="2197896" cy="3600450"/>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Click to 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Tree>
    <p:extLst>
      <p:ext uri="{BB962C8B-B14F-4D97-AF65-F5344CB8AC3E}">
        <p14:creationId xmlns:p14="http://schemas.microsoft.com/office/powerpoint/2010/main" val="1217150317"/>
      </p:ext>
    </p:extLst>
  </p:cSld>
  <p:clrMapOvr>
    <a:masterClrMapping/>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10" name="Rectangle 9"/>
          <p:cNvSpPr/>
          <p:nvPr userDrawn="1"/>
        </p:nvSpPr>
        <p:spPr>
          <a:xfrm>
            <a:off x="0" y="1800224"/>
            <a:ext cx="9144001" cy="4679775"/>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4 July, 2016</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b="1"/>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a:t>
            </a:fld>
            <a:endParaRPr lang="en-GB" dirty="0">
              <a:solidFill>
                <a:srgbClr val="00539B"/>
              </a:solidFill>
            </a:endParaRPr>
          </a:p>
        </p:txBody>
      </p:sp>
      <p:sp>
        <p:nvSpPr>
          <p:cNvPr id="7" name="Oval 6"/>
          <p:cNvSpPr/>
          <p:nvPr userDrawn="1"/>
        </p:nvSpPr>
        <p:spPr>
          <a:xfrm>
            <a:off x="720725" y="2158844"/>
            <a:ext cx="1800225" cy="1800225"/>
          </a:xfrm>
          <a:prstGeom prst="ellipse">
            <a:avLst/>
          </a:prstGeom>
          <a:solidFill>
            <a:schemeClr val="bg1"/>
          </a:solidFill>
          <a:ln w="3175" cmpd="sng">
            <a:noFill/>
          </a:ln>
          <a:effectLst/>
        </p:spPr>
        <p:style>
          <a:lnRef idx="1">
            <a:schemeClr val="accent1"/>
          </a:lnRef>
          <a:fillRef idx="3">
            <a:schemeClr val="accent1"/>
          </a:fillRef>
          <a:effectRef idx="2">
            <a:schemeClr val="accent1"/>
          </a:effectRef>
          <a:fontRef idx="minor">
            <a:schemeClr val="lt1"/>
          </a:fontRef>
        </p:style>
        <p:txBody>
          <a:bodyPr lIns="36000" tIns="36000" rIns="36000" bIns="36000" rtlCol="0" anchor="t"/>
          <a:lstStyle/>
          <a:p>
            <a:pPr>
              <a:spcAft>
                <a:spcPts val="600"/>
              </a:spcAft>
            </a:pPr>
            <a:r>
              <a:rPr lang="en-GB" sz="1300" dirty="0">
                <a:solidFill>
                  <a:srgbClr val="FFFFFF"/>
                </a:solidFill>
                <a:latin typeface="Franklin Gothic Book"/>
                <a:cs typeface="Franklin Gothic Book"/>
              </a:rPr>
              <a:t>Project Summary</a:t>
            </a:r>
          </a:p>
        </p:txBody>
      </p:sp>
      <p:sp>
        <p:nvSpPr>
          <p:cNvPr id="8" name="Rounded Rectangle 7"/>
          <p:cNvSpPr/>
          <p:nvPr userDrawn="1"/>
        </p:nvSpPr>
        <p:spPr>
          <a:xfrm>
            <a:off x="720725" y="4319775"/>
            <a:ext cx="1800225" cy="1800225"/>
          </a:xfrm>
          <a:prstGeom prst="roundRect">
            <a:avLst>
              <a:gd name="adj" fmla="val 7738"/>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9" name="Round Same Side Corner Rectangle 8"/>
          <p:cNvSpPr/>
          <p:nvPr userDrawn="1"/>
        </p:nvSpPr>
        <p:spPr>
          <a:xfrm>
            <a:off x="5038724" y="2158844"/>
            <a:ext cx="3600845" cy="4311806"/>
          </a:xfrm>
          <a:prstGeom prst="round2SameRect">
            <a:avLst>
              <a:gd name="adj1" fmla="val 372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1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2878135" y="2160588"/>
            <a:ext cx="1800226" cy="4310062"/>
          </a:xfrm>
          <a:prstGeom prst="round2SameRect">
            <a:avLst>
              <a:gd name="adj1" fmla="val 10230"/>
              <a:gd name="adj2" fmla="val 0"/>
            </a:avLst>
          </a:prstGeom>
        </p:spPr>
        <p:txBody>
          <a:bodyPr/>
          <a:lstStyle/>
          <a:p>
            <a:pPr lvl="0"/>
            <a:r>
              <a:rPr lang="en-US" noProof="0"/>
              <a:t>Click icon to add picture</a:t>
            </a:r>
            <a:endParaRPr lang="en-GB" noProof="0" dirty="0"/>
          </a:p>
        </p:txBody>
      </p:sp>
    </p:spTree>
    <p:extLst>
      <p:ext uri="{BB962C8B-B14F-4D97-AF65-F5344CB8AC3E}">
        <p14:creationId xmlns:p14="http://schemas.microsoft.com/office/powerpoint/2010/main" val="2475915079"/>
      </p:ext>
    </p:extLst>
  </p:cSld>
  <p:clrMapOvr>
    <a:masterClrMapping/>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10" name="Rectangle 9"/>
          <p:cNvSpPr/>
          <p:nvPr userDrawn="1"/>
        </p:nvSpPr>
        <p:spPr>
          <a:xfrm>
            <a:off x="0" y="1800225"/>
            <a:ext cx="9144001" cy="4679775"/>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1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5" y="4319588"/>
            <a:ext cx="3957636" cy="2151062"/>
          </a:xfrm>
          <a:prstGeom prst="round2SameRect">
            <a:avLst>
              <a:gd name="adj1" fmla="val 10230"/>
              <a:gd name="adj2" fmla="val 0"/>
            </a:avLst>
          </a:prstGeom>
        </p:spPr>
        <p:txBody>
          <a:bodyPr/>
          <a:lstStyle/>
          <a:p>
            <a:pPr lvl="0"/>
            <a:r>
              <a:rPr lang="en-US" noProof="0"/>
              <a:t>Click icon to add picture</a:t>
            </a:r>
            <a:endParaRPr lang="en-GB" noProof="0" dirty="0"/>
          </a:p>
        </p:txBody>
      </p:sp>
      <p:sp>
        <p:nvSpPr>
          <p:cNvPr id="2" name="Title 1"/>
          <p:cNvSpPr>
            <a:spLocks noGrp="1"/>
          </p:cNvSpPr>
          <p:nvPr>
            <p:ph type="title"/>
          </p:nvPr>
        </p:nvSpPr>
        <p:spPr/>
        <p:txBody>
          <a:bodyPr/>
          <a:lstStyle>
            <a:lvl1pPr>
              <a:defRPr>
                <a:latin typeface="Bodoni MT" panose="02070603080606020203" pitchFamily="18" charset="0"/>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B6E079F-0502-CC4C-9C8B-39554E94F19E}" type="datetime3">
              <a:rPr lang="en-GB" smtClean="0">
                <a:solidFill>
                  <a:srgbClr val="00539B"/>
                </a:solidFill>
              </a:rPr>
              <a:pPr/>
              <a:t>4 July, 2016</a:t>
            </a:fld>
            <a:endParaRPr lang="en-GB" dirty="0">
              <a:solidFill>
                <a:srgbClr val="00539B"/>
              </a:solidFill>
            </a:endParaRPr>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b="1"/>
          </a:p>
        </p:txBody>
      </p:sp>
      <p:sp>
        <p:nvSpPr>
          <p:cNvPr id="5" name="Slide Number Placeholder 4"/>
          <p:cNvSpPr>
            <a:spLocks noGrp="1"/>
          </p:cNvSpPr>
          <p:nvPr>
            <p:ph type="sldNum" sz="quarter" idx="12"/>
          </p:nvPr>
        </p:nvSpPr>
        <p:spPr/>
        <p:txBody>
          <a:bodyPr/>
          <a:lstStyle/>
          <a:p>
            <a:fld id="{71F9F866-B438-9445-8D9F-1F8FF6608833}" type="slidenum">
              <a:rPr lang="en-GB" smtClean="0">
                <a:solidFill>
                  <a:srgbClr val="00539B"/>
                </a:solidFill>
              </a:rPr>
              <a:pPr/>
              <a:t>‹#›</a:t>
            </a:fld>
            <a:endParaRPr lang="en-GB" dirty="0">
              <a:solidFill>
                <a:srgbClr val="00539B"/>
              </a:solidFill>
            </a:endParaRPr>
          </a:p>
        </p:txBody>
      </p:sp>
      <p:sp>
        <p:nvSpPr>
          <p:cNvPr id="7" name="Oval 6"/>
          <p:cNvSpPr/>
          <p:nvPr userDrawn="1"/>
        </p:nvSpPr>
        <p:spPr>
          <a:xfrm>
            <a:off x="720725" y="2158844"/>
            <a:ext cx="1800225" cy="1800225"/>
          </a:xfrm>
          <a:prstGeom prst="ellipse">
            <a:avLst/>
          </a:prstGeom>
          <a:solidFill>
            <a:schemeClr val="bg1"/>
          </a:solidFill>
          <a:ln w="3175" cmpd="sng">
            <a:noFill/>
          </a:ln>
          <a:effectLst/>
        </p:spPr>
        <p:style>
          <a:lnRef idx="1">
            <a:schemeClr val="accent1"/>
          </a:lnRef>
          <a:fillRef idx="3">
            <a:schemeClr val="accent1"/>
          </a:fillRef>
          <a:effectRef idx="2">
            <a:schemeClr val="accent1"/>
          </a:effectRef>
          <a:fontRef idx="minor">
            <a:schemeClr val="lt1"/>
          </a:fontRef>
        </p:style>
        <p:txBody>
          <a:bodyPr lIns="36000" tIns="36000" rIns="36000" bIns="36000" rtlCol="0" anchor="t"/>
          <a:lstStyle/>
          <a:p>
            <a:pPr>
              <a:spcAft>
                <a:spcPts val="600"/>
              </a:spcAft>
            </a:pPr>
            <a:r>
              <a:rPr lang="en-GB" sz="1300" dirty="0">
                <a:solidFill>
                  <a:srgbClr val="FFFFFF"/>
                </a:solidFill>
                <a:latin typeface="Franklin Gothic Book"/>
                <a:cs typeface="Franklin Gothic Book"/>
              </a:rPr>
              <a:t>Project Summary</a:t>
            </a:r>
          </a:p>
        </p:txBody>
      </p:sp>
      <p:sp>
        <p:nvSpPr>
          <p:cNvPr id="8" name="Rounded Rectangle 7"/>
          <p:cNvSpPr/>
          <p:nvPr userDrawn="1"/>
        </p:nvSpPr>
        <p:spPr>
          <a:xfrm>
            <a:off x="2878136" y="2158844"/>
            <a:ext cx="1800225" cy="1800225"/>
          </a:xfrm>
          <a:prstGeom prst="roundRect">
            <a:avLst>
              <a:gd name="adj" fmla="val 7738"/>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
        <p:nvSpPr>
          <p:cNvPr id="9" name="Round Same Side Corner Rectangle 8"/>
          <p:cNvSpPr/>
          <p:nvPr userDrawn="1"/>
        </p:nvSpPr>
        <p:spPr>
          <a:xfrm>
            <a:off x="5038724" y="2158844"/>
            <a:ext cx="3600845" cy="4311806"/>
          </a:xfrm>
          <a:prstGeom prst="round2SameRect">
            <a:avLst>
              <a:gd name="adj1" fmla="val 372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solidFill>
                <a:srgbClr val="FFFFFF"/>
              </a:solidFill>
            </a:endParaRPr>
          </a:p>
        </p:txBody>
      </p:sp>
    </p:spTree>
    <p:extLst>
      <p:ext uri="{BB962C8B-B14F-4D97-AF65-F5344CB8AC3E}">
        <p14:creationId xmlns:p14="http://schemas.microsoft.com/office/powerpoint/2010/main" val="137602859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7" name="Text Placeholder 6"/>
          <p:cNvSpPr>
            <a:spLocks noGrp="1"/>
          </p:cNvSpPr>
          <p:nvPr>
            <p:ph type="body" sz="quarter" idx="13"/>
          </p:nvPr>
        </p:nvSpPr>
        <p:spPr>
          <a:xfrm>
            <a:off x="5068887" y="2160587"/>
            <a:ext cx="3570681" cy="377941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7549" y="2160587"/>
            <a:ext cx="3863975" cy="4310063"/>
          </a:xfrm>
          <a:prstGeom prst="round2SameRect">
            <a:avLst>
              <a:gd name="adj1" fmla="val 1674"/>
              <a:gd name="adj2" fmla="val 0"/>
            </a:avLst>
          </a:prstGeom>
        </p:spPr>
        <p:txBody>
          <a:bodyPr/>
          <a:lstStyle/>
          <a:p>
            <a:pPr lvl="0"/>
            <a:r>
              <a:rPr lang="en-US" noProof="0"/>
              <a:t>Click icon to add picture</a:t>
            </a:r>
            <a:endParaRPr lang="en-GB" noProof="0" dirty="0"/>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A67E7FA-D7F1-764C-B0E1-8E31A2AA8DD1}" type="datetime3">
              <a:rPr lang="en-GB" smtClean="0"/>
              <a:t>4 July, 2016</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604152908"/>
      </p:ext>
    </p:extLst>
  </p:cSld>
  <p:clrMapOvr>
    <a:masterClrMapping/>
  </p:clrMapOvr>
</p:sldLayout>
</file>

<file path=ppt/slideLayouts/slideLayout280.xml><?xml version="1.0" encoding="utf-8"?>
<p:sldLayout xmlns:a="http://schemas.openxmlformats.org/drawingml/2006/main" xmlns:r="http://schemas.openxmlformats.org/officeDocument/2006/relationships" xmlns:p="http://schemas.openxmlformats.org/presentationml/2006/main" userDrawn="1">
  <p:cSld name="Smart graphic">
    <p:spTree>
      <p:nvGrpSpPr>
        <p:cNvPr id="1" name=""/>
        <p:cNvGrpSpPr/>
        <p:nvPr/>
      </p:nvGrpSpPr>
      <p:grpSpPr>
        <a:xfrm>
          <a:off x="0" y="0"/>
          <a:ext cx="0" cy="0"/>
          <a:chOff x="0" y="0"/>
          <a:chExt cx="0" cy="0"/>
        </a:xfrm>
      </p:grpSpPr>
      <p:sp>
        <p:nvSpPr>
          <p:cNvPr id="4" name="Round Same Side Corner Rectangle 3"/>
          <p:cNvSpPr/>
          <p:nvPr userDrawn="1"/>
        </p:nvSpPr>
        <p:spPr>
          <a:xfrm>
            <a:off x="358773" y="1803401"/>
            <a:ext cx="8280795" cy="4657724"/>
          </a:xfrm>
          <a:prstGeom prst="round2SameRect">
            <a:avLst>
              <a:gd name="adj1" fmla="val 2778"/>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solidFill>
                <a:srgbClr val="FFFFFF"/>
              </a:solidFill>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SmartArt Placeholder 6" descr="SmartArt can be a very easy way to create decent looking graphics. Use the templates as they will quickly restyle your text and apply the correct colours. &#10;Try several options to see which one fits your content best.&#10;Just don't over do it." title="SmartArt"/>
          <p:cNvSpPr>
            <a:spLocks noGrp="1"/>
          </p:cNvSpPr>
          <p:nvPr>
            <p:ph type="dgm" sz="quarter" idx="13"/>
          </p:nvPr>
        </p:nvSpPr>
        <p:spPr>
          <a:xfrm>
            <a:off x="719136" y="2168526"/>
            <a:ext cx="7560432" cy="3951474"/>
          </a:xfrm>
          <a:prstGeom prst="rect">
            <a:avLst/>
          </a:prstGeom>
        </p:spPr>
        <p:txBody>
          <a:bodyPr/>
          <a:lstStyle/>
          <a:p>
            <a:pPr lvl="0"/>
            <a:r>
              <a:rPr lang="en-US" noProof="0"/>
              <a:t>Click icon to add SmartArt graphic</a:t>
            </a:r>
            <a:endParaRPr lang="en-GB" noProof="0" dirty="0"/>
          </a:p>
        </p:txBody>
      </p:sp>
      <p:cxnSp>
        <p:nvCxnSpPr>
          <p:cNvPr id="98" name="Straight Connector 97"/>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AC6FD2B1-39C9-5645-A6AB-AC163D18084F}" type="datetime3">
              <a:rPr lang="en-GB" smtClean="0">
                <a:solidFill>
                  <a:srgbClr val="00539B"/>
                </a:solidFill>
              </a:rPr>
              <a:pPr/>
              <a:t>4 July, 2016</a:t>
            </a:fld>
            <a:endParaRPr lang="en-GB" dirty="0">
              <a:solidFill>
                <a:srgbClr val="00539B"/>
              </a:solidFill>
            </a:endParaRPr>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solidFill>
                  <a:srgbClr val="00539B"/>
                </a:solidFill>
              </a:rPr>
              <a:pPr/>
              <a:t>‹#›</a:t>
            </a:fld>
            <a:endParaRPr lang="en-GB" dirty="0">
              <a:solidFill>
                <a:srgbClr val="00539B"/>
              </a:solidFill>
            </a:endParaRPr>
          </a:p>
        </p:txBody>
      </p:sp>
    </p:spTree>
    <p:extLst>
      <p:ext uri="{BB962C8B-B14F-4D97-AF65-F5344CB8AC3E}">
        <p14:creationId xmlns:p14="http://schemas.microsoft.com/office/powerpoint/2010/main" val="322856567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Image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7" name="Text Placeholder 6"/>
          <p:cNvSpPr>
            <a:spLocks noGrp="1"/>
          </p:cNvSpPr>
          <p:nvPr>
            <p:ph type="body" sz="quarter" idx="13"/>
          </p:nvPr>
        </p:nvSpPr>
        <p:spPr>
          <a:xfrm>
            <a:off x="5068887" y="2879725"/>
            <a:ext cx="3570681" cy="3060274"/>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7549" y="2160587"/>
            <a:ext cx="3960812" cy="4310063"/>
          </a:xfrm>
          <a:prstGeom prst="round2SameRect">
            <a:avLst>
              <a:gd name="adj1" fmla="val 6315"/>
              <a:gd name="adj2" fmla="val 0"/>
            </a:avLst>
          </a:prstGeom>
        </p:spPr>
        <p:txBody>
          <a:bodyPr/>
          <a:lstStyle/>
          <a:p>
            <a:pPr lvl="0"/>
            <a:r>
              <a:rPr lang="en-US" noProof="0"/>
              <a:t>Click icon to add picture</a:t>
            </a:r>
            <a:endParaRPr lang="en-GB" noProof="0" dirty="0"/>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A67E7FA-D7F1-764C-B0E1-8E31A2AA8DD1}" type="datetime3">
              <a:rPr lang="en-GB" smtClean="0"/>
              <a:t>4 July, 2016</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02" name="Text Placeholder 6" descr="First level - paragraph text&#10;Second level - bullet 1&#10;Third level - bullet 2&#10;&#10;No more than 100 words per slide" title="Main text copy"/>
          <p:cNvSpPr>
            <a:spLocks noGrp="1"/>
          </p:cNvSpPr>
          <p:nvPr>
            <p:ph type="body" sz="quarter" idx="15"/>
          </p:nvPr>
        </p:nvSpPr>
        <p:spPr>
          <a:xfrm>
            <a:off x="5068887" y="2160588"/>
            <a:ext cx="3570681" cy="36036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Edit Master text styles</a:t>
            </a:r>
          </a:p>
        </p:txBody>
      </p:sp>
    </p:spTree>
    <p:extLst>
      <p:ext uri="{BB962C8B-B14F-4D97-AF65-F5344CB8AC3E}">
        <p14:creationId xmlns:p14="http://schemas.microsoft.com/office/powerpoint/2010/main" val="23892580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t>4 July, 2016</a:t>
            </a:fld>
            <a:endParaRPr lang="en-GB" dirty="0"/>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0"/>
          </p:nvPr>
        </p:nvSpPr>
        <p:spPr>
          <a:xfrm>
            <a:off x="720725" y="1446213"/>
            <a:ext cx="7704138" cy="357187"/>
          </a:xfrm>
        </p:spPr>
        <p:txBody>
          <a:bodyPr/>
          <a:lstStyle>
            <a:lvl1pPr>
              <a:defRPr>
                <a:latin typeface="Franklin Gothic Medium" panose="020B0603020102020204" pitchFamily="34" charset="0"/>
              </a:defRPr>
            </a:lvl1pPr>
          </a:lstStyle>
          <a:p>
            <a:pPr lvl="0"/>
            <a:r>
              <a:rPr lang="en-US"/>
              <a:t>Edit Master text styles</a:t>
            </a:r>
          </a:p>
        </p:txBody>
      </p:sp>
      <p:sp>
        <p:nvSpPr>
          <p:cNvPr id="6" name="Text Placeholder 5"/>
          <p:cNvSpPr>
            <a:spLocks noGrp="1"/>
          </p:cNvSpPr>
          <p:nvPr>
            <p:ph type="body" sz="quarter" idx="11"/>
          </p:nvPr>
        </p:nvSpPr>
        <p:spPr>
          <a:xfrm>
            <a:off x="720725" y="2168525"/>
            <a:ext cx="7704138" cy="3956050"/>
          </a:xfrm>
        </p:spPr>
        <p:txBody>
          <a:bodyPr/>
          <a:lstStyle/>
          <a:p>
            <a:pPr lvl="0"/>
            <a:r>
              <a:rPr lang="en-US"/>
              <a:t>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93355309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8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4" y="3600451"/>
            <a:ext cx="7932054" cy="2870200"/>
          </a:xfrm>
          <a:prstGeom prst="round2SameRect">
            <a:avLst>
              <a:gd name="adj1" fmla="val 1788"/>
              <a:gd name="adj2" fmla="val 0"/>
            </a:avLst>
          </a:prstGeom>
        </p:spPr>
        <p:txBody>
          <a:bodyPr/>
          <a:lstStyle/>
          <a:p>
            <a:pPr lvl="0"/>
            <a:r>
              <a:rPr lang="en-US" noProof="0"/>
              <a:t>Click icon to add picture</a:t>
            </a:r>
            <a:endParaRPr lang="en-GB" noProof="0" dirty="0"/>
          </a:p>
        </p:txBody>
      </p:sp>
      <p:sp>
        <p:nvSpPr>
          <p:cNvPr id="98"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7918844" cy="107950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360000" marR="0" indent="0" algn="l" defTabSz="914400" rtl="0" eaLnBrk="0" fontAlgn="base" latinLnBrk="0" hangingPunct="0">
              <a:lnSpc>
                <a:spcPct val="100000"/>
              </a:lnSpc>
              <a:spcBef>
                <a:spcPts val="0"/>
              </a:spcBef>
              <a:spcAft>
                <a:spcPts val="600"/>
              </a:spcAft>
              <a:buClrTx/>
              <a:buSzTx/>
              <a:buFont typeface="Arial"/>
              <a:buNone/>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58A08D2F-58AB-0E44-B578-C5D8D2B4BF3B}" type="datetime3">
              <a:rPr lang="en-GB" smtClean="0"/>
              <a:t>4 July, 2016</a:t>
            </a:fld>
            <a:endParaRPr lang="en-GB" dirty="0"/>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150989482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1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5" y="3600451"/>
            <a:ext cx="3612072" cy="2870200"/>
          </a:xfrm>
          <a:prstGeom prst="round2SameRect">
            <a:avLst>
              <a:gd name="adj1" fmla="val 1788"/>
              <a:gd name="adj2" fmla="val 0"/>
            </a:avLst>
          </a:prstGeom>
        </p:spPr>
        <p:txBody>
          <a:bodyPr/>
          <a:lstStyle/>
          <a:p>
            <a:pPr lvl="0"/>
            <a:r>
              <a:rPr lang="en-US" noProof="0"/>
              <a:t>Click icon to add picture</a:t>
            </a:r>
            <a:endParaRPr lang="en-GB" noProof="0" dirty="0"/>
          </a:p>
        </p:txBody>
      </p:sp>
      <p:sp>
        <p:nvSpPr>
          <p:cNvPr id="98"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7558843" cy="107950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360000" marR="0" indent="0" algn="l" defTabSz="914400" rtl="0" eaLnBrk="0" fontAlgn="base" latinLnBrk="0" hangingPunct="0">
              <a:lnSpc>
                <a:spcPct val="100000"/>
              </a:lnSpc>
              <a:spcBef>
                <a:spcPts val="0"/>
              </a:spcBef>
              <a:spcAft>
                <a:spcPts val="600"/>
              </a:spcAft>
              <a:buClrTx/>
              <a:buSzTx/>
              <a:buFont typeface="Arial"/>
              <a:buNone/>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58A08D2F-58AB-0E44-B578-C5D8D2B4BF3B}" type="datetime3">
              <a:rPr lang="en-GB" smtClean="0"/>
              <a:t>4 July, 2016</a:t>
            </a:fld>
            <a:endParaRPr lang="en-GB" dirty="0"/>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0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4678361" y="3600450"/>
            <a:ext cx="3601206" cy="2870200"/>
          </a:xfrm>
          <a:prstGeom prst="round2SameRect">
            <a:avLst>
              <a:gd name="adj1" fmla="val 1788"/>
              <a:gd name="adj2" fmla="val 0"/>
            </a:avLst>
          </a:prstGeom>
        </p:spPr>
        <p:txBody>
          <a:bodyPr/>
          <a:lstStyle/>
          <a:p>
            <a:pPr lvl="0"/>
            <a:r>
              <a:rPr lang="en-US" noProof="0"/>
              <a:t>Click icon to add picture</a:t>
            </a:r>
            <a:endParaRPr lang="en-GB" noProof="0" dirty="0"/>
          </a:p>
        </p:txBody>
      </p:sp>
    </p:spTree>
    <p:extLst>
      <p:ext uri="{BB962C8B-B14F-4D97-AF65-F5344CB8AC3E}">
        <p14:creationId xmlns:p14="http://schemas.microsoft.com/office/powerpoint/2010/main" val="160549085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251777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3598861" y="2160587"/>
            <a:ext cx="2159000" cy="3779411"/>
          </a:xfrm>
          <a:prstGeom prst="roundRect">
            <a:avLst>
              <a:gd name="adj" fmla="val 5286"/>
            </a:avLst>
          </a:prstGeom>
        </p:spPr>
        <p:txBody>
          <a:bodyPr/>
          <a:lstStyle/>
          <a:p>
            <a:pPr lvl="0"/>
            <a:r>
              <a:rPr lang="en-US" noProof="0"/>
              <a:t>Click icon to add picture</a:t>
            </a:r>
            <a:endParaRPr lang="en-GB" noProof="0" dirty="0"/>
          </a:p>
        </p:txBody>
      </p: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6118223" y="2180103"/>
            <a:ext cx="2159000" cy="3779411"/>
          </a:xfrm>
          <a:prstGeom prst="roundRect">
            <a:avLst>
              <a:gd name="adj" fmla="val 5286"/>
            </a:avLst>
          </a:prstGeom>
        </p:spPr>
        <p:txBody>
          <a:bodyPr/>
          <a:lstStyle/>
          <a:p>
            <a:pPr lvl="0"/>
            <a:r>
              <a:rPr lang="en-US" noProof="0"/>
              <a:t>Click icon to add picture</a:t>
            </a:r>
            <a:endParaRPr lang="en-GB" noProof="0" dirty="0"/>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EDCE6523-1D77-094B-8E5B-28D72BCF4B9A}" type="datetime3">
              <a:rPr lang="en-GB" smtClean="0"/>
              <a:t>4 July, 2016</a:t>
            </a:fld>
            <a:endParaRPr lang="en-GB" dirty="0"/>
          </a:p>
        </p:txBody>
      </p:sp>
      <p:sp>
        <p:nvSpPr>
          <p:cNvPr id="104"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218506612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7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251777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3598860" y="2160588"/>
            <a:ext cx="5043235" cy="1800226"/>
          </a:xfrm>
          <a:prstGeom prst="roundRect">
            <a:avLst>
              <a:gd name="adj" fmla="val 5286"/>
            </a:avLst>
          </a:prstGeom>
        </p:spPr>
        <p:txBody>
          <a:bodyPr/>
          <a:lstStyle/>
          <a:p>
            <a:pPr lvl="0"/>
            <a:r>
              <a:rPr lang="en-US" noProof="0"/>
              <a:t>Click icon to add picture</a:t>
            </a:r>
            <a:endParaRPr lang="en-GB" noProof="0" dirty="0"/>
          </a:p>
        </p:txBody>
      </p: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3598860" y="4319588"/>
            <a:ext cx="5040708" cy="1639926"/>
          </a:xfrm>
          <a:prstGeom prst="roundRect">
            <a:avLst>
              <a:gd name="adj" fmla="val 5286"/>
            </a:avLst>
          </a:prstGeom>
        </p:spPr>
        <p:txBody>
          <a:bodyPr/>
          <a:lstStyle/>
          <a:p>
            <a:pPr lvl="0"/>
            <a:r>
              <a:rPr lang="en-US" noProof="0"/>
              <a:t>Click icon to add picture</a:t>
            </a:r>
            <a:endParaRPr lang="en-GB" noProof="0" dirty="0"/>
          </a:p>
        </p:txBody>
      </p:sp>
      <p:sp>
        <p:nvSpPr>
          <p:cNvPr id="101"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DDB9F3E3-D95D-7744-B1A9-3A5E9661014B}" type="datetime3">
              <a:rPr lang="en-GB" smtClean="0"/>
              <a:t>4 July, 2016</a:t>
            </a:fld>
            <a:endParaRPr lang="en-GB" dirty="0"/>
          </a:p>
        </p:txBody>
      </p:sp>
      <p:sp>
        <p:nvSpPr>
          <p:cNvPr id="102"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73306780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395763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5038723" y="2160587"/>
            <a:ext cx="1800000" cy="1800226"/>
          </a:xfrm>
          <a:prstGeom prst="roundRect">
            <a:avLst>
              <a:gd name="adj" fmla="val 1665"/>
            </a:avLst>
          </a:prstGeom>
        </p:spPr>
        <p:txBody>
          <a:bodyPr/>
          <a:lstStyle/>
          <a:p>
            <a:pPr lvl="0"/>
            <a:r>
              <a:rPr lang="en-US" noProof="0"/>
              <a:t>Click icon to add picture</a:t>
            </a:r>
            <a:endParaRPr lang="en-GB" noProof="0" dirty="0"/>
          </a:p>
        </p:txBody>
      </p: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020035" y="2160588"/>
            <a:ext cx="1619275" cy="1089346"/>
          </a:xfrm>
          <a:prstGeom prst="roundRect">
            <a:avLst>
              <a:gd name="adj" fmla="val 5742"/>
            </a:avLst>
          </a:prstGeom>
        </p:spPr>
        <p:txBody>
          <a:bodyPr/>
          <a:lstStyle/>
          <a:p>
            <a:pPr lvl="0"/>
            <a:r>
              <a:rPr lang="en-US" noProof="0"/>
              <a:t>Click icon to add picture</a:t>
            </a:r>
            <a:endParaRPr lang="en-GB" noProof="0" dirty="0"/>
          </a:p>
        </p:txBody>
      </p:sp>
      <p:sp>
        <p:nvSpPr>
          <p:cNvPr id="10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5038724" y="4140313"/>
            <a:ext cx="1440000" cy="1800000"/>
          </a:xfrm>
          <a:prstGeom prst="roundRect">
            <a:avLst>
              <a:gd name="adj" fmla="val 4466"/>
            </a:avLst>
          </a:prstGeom>
        </p:spPr>
        <p:txBody>
          <a:bodyPr/>
          <a:lstStyle/>
          <a:p>
            <a:pPr lvl="0"/>
            <a:r>
              <a:rPr lang="en-US" noProof="0"/>
              <a:t>Click icon to add picture</a:t>
            </a:r>
            <a:endParaRPr lang="en-GB" noProof="0" dirty="0"/>
          </a:p>
        </p:txBody>
      </p:sp>
      <p:sp>
        <p:nvSpPr>
          <p:cNvPr id="10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310" y="3419950"/>
            <a:ext cx="1440000" cy="1260000"/>
          </a:xfrm>
          <a:prstGeom prst="roundRect">
            <a:avLst>
              <a:gd name="adj" fmla="val 5336"/>
            </a:avLst>
          </a:prstGeom>
        </p:spPr>
        <p:txBody>
          <a:bodyPr/>
          <a:lstStyle/>
          <a:p>
            <a:pPr lvl="0"/>
            <a:r>
              <a:rPr lang="en-US" noProof="0"/>
              <a:t>Click icon to add picture</a:t>
            </a:r>
            <a:endParaRPr lang="en-GB" noProof="0" dirty="0"/>
          </a:p>
        </p:txBody>
      </p:sp>
      <p:sp>
        <p:nvSpPr>
          <p:cNvPr id="10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6663765" y="4863353"/>
            <a:ext cx="1975545" cy="1068054"/>
          </a:xfrm>
          <a:prstGeom prst="roundRect">
            <a:avLst>
              <a:gd name="adj" fmla="val 5591"/>
            </a:avLst>
          </a:prstGeom>
        </p:spPr>
        <p:txBody>
          <a:bodyPr/>
          <a:lstStyle/>
          <a:p>
            <a:pPr lvl="0"/>
            <a:r>
              <a:rPr lang="en-US" noProof="0"/>
              <a:t>Click icon to add picture</a:t>
            </a:r>
            <a:endParaRPr lang="en-GB" noProof="0" dirty="0"/>
          </a:p>
        </p:txBody>
      </p:sp>
      <p:sp>
        <p:nvSpPr>
          <p:cNvPr id="103"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D9A64614-7B90-2844-BF62-27C15202A4B6}" type="datetime3">
              <a:rPr lang="en-GB" smtClean="0"/>
              <a:t>4 July, 2016</a:t>
            </a:fld>
            <a:endParaRPr lang="en-GB" dirty="0"/>
          </a:p>
        </p:txBody>
      </p:sp>
      <p:sp>
        <p:nvSpPr>
          <p:cNvPr id="10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264162363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4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5" y="2160587"/>
            <a:ext cx="2881087" cy="1800226"/>
          </a:xfrm>
          <a:prstGeom prst="roundRect">
            <a:avLst>
              <a:gd name="adj" fmla="val 5400"/>
            </a:avLst>
          </a:prstGeom>
        </p:spPr>
        <p:txBody>
          <a:bodyPr/>
          <a:lstStyle/>
          <a:p>
            <a:pPr lvl="0"/>
            <a:r>
              <a:rPr lang="en-US" noProof="0"/>
              <a:t>Click icon to add picture</a:t>
            </a:r>
            <a:endParaRPr lang="en-GB" noProof="0" dirty="0"/>
          </a:p>
        </p:txBody>
      </p: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3956773" y="2160587"/>
            <a:ext cx="2521812" cy="1808483"/>
          </a:xfrm>
          <a:prstGeom prst="roundRect">
            <a:avLst>
              <a:gd name="adj" fmla="val 4197"/>
            </a:avLst>
          </a:prstGeom>
        </p:spPr>
        <p:txBody>
          <a:bodyPr/>
          <a:lstStyle/>
          <a:p>
            <a:pPr lvl="0"/>
            <a:r>
              <a:rPr lang="en-US" noProof="0"/>
              <a:t>Click icon to add picture</a:t>
            </a:r>
            <a:endParaRPr lang="en-GB" noProof="0" dirty="0"/>
          </a:p>
        </p:txBody>
      </p:sp>
      <p:sp>
        <p:nvSpPr>
          <p:cNvPr id="10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2878136" y="4319588"/>
            <a:ext cx="3600588" cy="1800411"/>
          </a:xfrm>
          <a:prstGeom prst="roundRect">
            <a:avLst>
              <a:gd name="adj" fmla="val 4986"/>
            </a:avLst>
          </a:prstGeom>
        </p:spPr>
        <p:txBody>
          <a:bodyPr/>
          <a:lstStyle/>
          <a:p>
            <a:pPr lvl="0"/>
            <a:r>
              <a:rPr lang="en-US" noProof="0"/>
              <a:t>Click icon to add picture</a:t>
            </a:r>
            <a:endParaRPr lang="en-GB" noProof="0" dirty="0"/>
          </a:p>
        </p:txBody>
      </p:sp>
      <p:sp>
        <p:nvSpPr>
          <p:cNvPr id="10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20725" y="4319588"/>
            <a:ext cx="1797048" cy="1800412"/>
          </a:xfrm>
          <a:prstGeom prst="roundRect">
            <a:avLst>
              <a:gd name="adj" fmla="val 6218"/>
            </a:avLst>
          </a:prstGeom>
        </p:spPr>
        <p:txBody>
          <a:bodyPr/>
          <a:lstStyle/>
          <a:p>
            <a:pPr lvl="0"/>
            <a:r>
              <a:rPr lang="en-US" noProof="0"/>
              <a:t>Click icon to add picture</a:t>
            </a:r>
            <a:endParaRPr lang="en-GB" noProof="0" dirty="0"/>
          </a:p>
        </p:txBody>
      </p:sp>
      <p:sp>
        <p:nvSpPr>
          <p:cNvPr id="10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6838948" y="2160588"/>
            <a:ext cx="1800620" cy="3959411"/>
          </a:xfrm>
          <a:prstGeom prst="roundRect">
            <a:avLst>
              <a:gd name="adj" fmla="val 3743"/>
            </a:avLst>
          </a:prstGeom>
        </p:spPr>
        <p:txBody>
          <a:bodyPr/>
          <a:lstStyle/>
          <a:p>
            <a:pPr lvl="0"/>
            <a:r>
              <a:rPr lang="en-US" noProof="0"/>
              <a:t>Click icon to add picture</a:t>
            </a:r>
            <a:endParaRPr lang="en-GB" noProof="0" dirty="0"/>
          </a:p>
        </p:txBody>
      </p:sp>
      <p:sp>
        <p:nvSpPr>
          <p:cNvPr id="103"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D9326FB-DCCB-FC47-93A9-9DEA7DB23AC9}" type="datetime3">
              <a:rPr lang="en-GB" smtClean="0"/>
              <a:t>4 July, 2016</a:t>
            </a:fld>
            <a:endParaRPr lang="en-GB" dirty="0"/>
          </a:p>
        </p:txBody>
      </p:sp>
      <p:sp>
        <p:nvSpPr>
          <p:cNvPr id="10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205564818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6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8634" y="2159588"/>
            <a:ext cx="1800000" cy="1800000"/>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17773" y="4319588"/>
            <a:ext cx="1800000" cy="1800000"/>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0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2879724" y="2159588"/>
            <a:ext cx="1800000" cy="1800000"/>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0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2878135" y="4319588"/>
            <a:ext cx="1800000" cy="1800000"/>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5036738" y="2159588"/>
            <a:ext cx="1800000" cy="1800000"/>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1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1"/>
          </p:nvPr>
        </p:nvSpPr>
        <p:spPr>
          <a:xfrm>
            <a:off x="5038723" y="4319588"/>
            <a:ext cx="1800000" cy="1800000"/>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04E479E0-1E06-DE4C-83BA-C65FC6EB3C8D}" type="datetime3">
              <a:rPr lang="en-GB" smtClean="0"/>
              <a:t>4 July, 2016</a:t>
            </a:fld>
            <a:endParaRPr lang="en-GB" dirty="0"/>
          </a:p>
        </p:txBody>
      </p:sp>
      <p:sp>
        <p:nvSpPr>
          <p:cNvPr id="104"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292660130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5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4" y="2160587"/>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18635" y="3600449"/>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0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2158498" y="2160588"/>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0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2146857" y="3600450"/>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07"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8635" y="5040499"/>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0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146857" y="5040313"/>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3600950" y="2160588"/>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1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1"/>
          </p:nvPr>
        </p:nvSpPr>
        <p:spPr>
          <a:xfrm>
            <a:off x="3598861" y="3600450"/>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1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2"/>
          </p:nvPr>
        </p:nvSpPr>
        <p:spPr>
          <a:xfrm>
            <a:off x="5038724" y="2160589"/>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1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3"/>
          </p:nvPr>
        </p:nvSpPr>
        <p:spPr>
          <a:xfrm>
            <a:off x="5027083" y="3600451"/>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1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4"/>
          </p:nvPr>
        </p:nvSpPr>
        <p:spPr>
          <a:xfrm>
            <a:off x="3598861" y="5040500"/>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1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5"/>
          </p:nvPr>
        </p:nvSpPr>
        <p:spPr>
          <a:xfrm>
            <a:off x="5027083" y="5040314"/>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1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6"/>
          </p:nvPr>
        </p:nvSpPr>
        <p:spPr>
          <a:xfrm>
            <a:off x="6482262" y="2160586"/>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17"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7"/>
          </p:nvPr>
        </p:nvSpPr>
        <p:spPr>
          <a:xfrm>
            <a:off x="6480173" y="3600448"/>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2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30"/>
          </p:nvPr>
        </p:nvSpPr>
        <p:spPr>
          <a:xfrm>
            <a:off x="6480173" y="5040498"/>
            <a:ext cx="1080000"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2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2B7358CC-5F0F-DE45-B162-F1F79492E334}" type="datetime3">
              <a:rPr lang="en-GB" smtClean="0"/>
              <a:t>4 July, 2016</a:t>
            </a:fld>
            <a:endParaRPr lang="en-GB" dirty="0"/>
          </a:p>
        </p:txBody>
      </p:sp>
      <p:sp>
        <p:nvSpPr>
          <p:cNvPr id="12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142911962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9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4" y="2160587"/>
            <a:ext cx="2517774"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18634" y="3600449"/>
            <a:ext cx="2520531" cy="2519366"/>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3600949" y="2160588"/>
            <a:ext cx="2520527" cy="2519362"/>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1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4"/>
          </p:nvPr>
        </p:nvSpPr>
        <p:spPr>
          <a:xfrm>
            <a:off x="3598860" y="5040500"/>
            <a:ext cx="2519363" cy="1079501"/>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1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6"/>
          </p:nvPr>
        </p:nvSpPr>
        <p:spPr>
          <a:xfrm>
            <a:off x="6482262" y="2160586"/>
            <a:ext cx="2157306" cy="3959415"/>
          </a:xfrm>
          <a:prstGeom prst="roundRect">
            <a:avLst>
              <a:gd name="adj" fmla="val 5400"/>
            </a:avLst>
          </a:prstGeom>
        </p:spPr>
        <p:txBody>
          <a:bodyPr>
            <a:normAutofit/>
          </a:bodyPr>
          <a:lstStyle>
            <a:lvl1pPr>
              <a:defRPr sz="1200"/>
            </a:lvl1pPr>
          </a:lstStyle>
          <a:p>
            <a:pPr lvl="0"/>
            <a:r>
              <a:rPr lang="en-US" noProof="0"/>
              <a:t>Click icon to add picture</a:t>
            </a:r>
            <a:endParaRPr lang="en-GB" noProof="0" dirty="0"/>
          </a:p>
        </p:txBody>
      </p:sp>
      <p:sp>
        <p:nvSpPr>
          <p:cNvPr id="12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2B7358CC-5F0F-DE45-B162-F1F79492E334}" type="datetime3">
              <a:rPr lang="en-GB" smtClean="0"/>
              <a:t>4 July, 2016</a:t>
            </a:fld>
            <a:endParaRPr lang="en-GB" dirty="0"/>
          </a:p>
        </p:txBody>
      </p:sp>
      <p:sp>
        <p:nvSpPr>
          <p:cNvPr id="12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276289399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16" name="Text Placeholder 6" descr="First level - paragraph text&#10;Second level - bullet 1&#10;Third level - bullet 2&#10;&#10;No more than 100 words per slide" title="Main text copy"/>
          <p:cNvSpPr>
            <a:spLocks noGrp="1"/>
          </p:cNvSpPr>
          <p:nvPr>
            <p:ph type="body" sz="quarter" idx="13"/>
          </p:nvPr>
        </p:nvSpPr>
        <p:spPr>
          <a:xfrm>
            <a:off x="2517773" y="2160588"/>
            <a:ext cx="5761796" cy="3239412"/>
          </a:xfrm>
        </p:spPr>
        <p:txBody>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t>4 July, 2016</a:t>
            </a:fld>
            <a:endParaRPr lang="en-GB" dirty="0"/>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9135" y="2160586"/>
            <a:ext cx="1439864" cy="3779411"/>
          </a:xfrm>
          <a:prstGeom prst="roundRect">
            <a:avLst>
              <a:gd name="adj" fmla="val 10455"/>
            </a:avLst>
          </a:prstGeom>
        </p:spPr>
        <p:txBody>
          <a:bodyPr>
            <a:normAutofit/>
          </a:bodyPr>
          <a:lstStyle>
            <a:lvl1pPr>
              <a:defRPr sz="1200"/>
            </a:lvl1pPr>
          </a:lstStyle>
          <a:p>
            <a:pPr lvl="0"/>
            <a:r>
              <a:rPr lang="en-US" noProof="0"/>
              <a:t>Click icon to add picture</a:t>
            </a:r>
            <a:endParaRPr lang="en-GB" noProof="0" dirty="0"/>
          </a:p>
        </p:txBody>
      </p:sp>
      <p:sp>
        <p:nvSpPr>
          <p:cNvPr id="60" name="Text Placeholder 6" descr="First level - paragraph text&#10;Second level - bullet 1&#10;Third level - bullet 2&#10;&#10;No more than 100 words per slide" title="Main text copy"/>
          <p:cNvSpPr>
            <a:spLocks noGrp="1"/>
          </p:cNvSpPr>
          <p:nvPr>
            <p:ph type="body" sz="quarter" idx="15"/>
          </p:nvPr>
        </p:nvSpPr>
        <p:spPr>
          <a:xfrm>
            <a:off x="2517772" y="5399999"/>
            <a:ext cx="5761796" cy="530821"/>
          </a:xfrm>
        </p:spPr>
        <p:txBody>
          <a:bodyPr anchor="b">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1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Edit Master text styles</a:t>
            </a:r>
          </a:p>
        </p:txBody>
      </p:sp>
      <p:sp>
        <p:nvSpPr>
          <p:cNvPr id="6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658822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US"/>
              <a:t>Click to edit Master title style</a:t>
            </a:r>
            <a:endParaRPr lang="en-US" dirty="0"/>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4 July, 2016</a:t>
            </a:fld>
            <a:endParaRPr lang="en-GB" dirty="0"/>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5" name="Text Placeholder 4"/>
          <p:cNvSpPr>
            <a:spLocks noGrp="1"/>
          </p:cNvSpPr>
          <p:nvPr>
            <p:ph type="body" sz="quarter" idx="11"/>
          </p:nvPr>
        </p:nvSpPr>
        <p:spPr>
          <a:xfrm>
            <a:off x="719138" y="1446213"/>
            <a:ext cx="3605212" cy="5033962"/>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7" name="Text Placeholder 6"/>
          <p:cNvSpPr>
            <a:spLocks noGrp="1"/>
          </p:cNvSpPr>
          <p:nvPr>
            <p:ph type="body" sz="quarter" idx="12"/>
          </p:nvPr>
        </p:nvSpPr>
        <p:spPr>
          <a:xfrm>
            <a:off x="4819650" y="1446213"/>
            <a:ext cx="3605213" cy="5033962"/>
          </a:xfrm>
        </p:spPr>
        <p:txBody>
          <a:bodyPr/>
          <a:lstStyle/>
          <a:p>
            <a:pPr lvl="0"/>
            <a:r>
              <a:rPr lang="en-US"/>
              <a:t>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19972629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16" name="Text Placeholder 6" descr="First level - paragraph text&#10;Second level - bullet 1&#10;Third level - bullet 2&#10;&#10;No more than 100 words per slide" title="Main text copy"/>
          <p:cNvSpPr>
            <a:spLocks noGrp="1"/>
          </p:cNvSpPr>
          <p:nvPr>
            <p:ph type="body" sz="quarter" idx="13"/>
          </p:nvPr>
        </p:nvSpPr>
        <p:spPr>
          <a:xfrm>
            <a:off x="719135" y="2160588"/>
            <a:ext cx="6119814" cy="3239412"/>
          </a:xfrm>
        </p:spPr>
        <p:txBody>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t>4 July, 2016</a:t>
            </a:fld>
            <a:endParaRPr lang="en-GB" dirty="0"/>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0104" y="2160588"/>
            <a:ext cx="1439864" cy="3779411"/>
          </a:xfrm>
          <a:prstGeom prst="roundRect">
            <a:avLst>
              <a:gd name="adj" fmla="val 10455"/>
            </a:avLst>
          </a:prstGeom>
        </p:spPr>
        <p:txBody>
          <a:bodyPr>
            <a:normAutofit/>
          </a:bodyPr>
          <a:lstStyle>
            <a:lvl1pPr>
              <a:defRPr sz="1200"/>
            </a:lvl1pPr>
          </a:lstStyle>
          <a:p>
            <a:pPr lvl="0"/>
            <a:r>
              <a:rPr lang="en-US" noProof="0"/>
              <a:t>Click icon to add picture</a:t>
            </a:r>
            <a:endParaRPr lang="en-GB" noProof="0" dirty="0"/>
          </a:p>
        </p:txBody>
      </p:sp>
      <p:sp>
        <p:nvSpPr>
          <p:cNvPr id="60" name="Text Placeholder 6" descr="First level - paragraph text&#10;Second level - bullet 1&#10;Third level - bullet 2&#10;&#10;No more than 100 words per slide" title="Main text copy"/>
          <p:cNvSpPr>
            <a:spLocks noGrp="1"/>
          </p:cNvSpPr>
          <p:nvPr>
            <p:ph type="body" sz="quarter" idx="15"/>
          </p:nvPr>
        </p:nvSpPr>
        <p:spPr>
          <a:xfrm>
            <a:off x="720724" y="5409178"/>
            <a:ext cx="6118223" cy="530821"/>
          </a:xfrm>
        </p:spPr>
        <p:txBody>
          <a:bodyPr anchor="b">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1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Edit Master text styles</a:t>
            </a:r>
          </a:p>
        </p:txBody>
      </p:sp>
      <p:sp>
        <p:nvSpPr>
          <p:cNvPr id="6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168005899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US"/>
              <a:t>Click to edit Master title style</a:t>
            </a:r>
            <a:endParaRPr lang="en-US" dirty="0"/>
          </a:p>
        </p:txBody>
      </p:sp>
      <p:sp>
        <p:nvSpPr>
          <p:cNvPr id="4" name="Text Placeholder 3"/>
          <p:cNvSpPr>
            <a:spLocks noGrp="1"/>
          </p:cNvSpPr>
          <p:nvPr>
            <p:ph type="body" sz="half" idx="2"/>
          </p:nvPr>
        </p:nvSpPr>
        <p:spPr>
          <a:xfrm>
            <a:off x="5038724" y="2160588"/>
            <a:ext cx="3600844" cy="395941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6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4 July, 2016</a:t>
            </a:fld>
            <a:endParaRPr lang="en-GB" dirty="0"/>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136" y="2160588"/>
            <a:ext cx="3959225" cy="3240274"/>
          </a:xfrm>
          <a:prstGeom prst="roundRect">
            <a:avLst>
              <a:gd name="adj" fmla="val 3484"/>
            </a:avLst>
          </a:prstGeom>
        </p:spPr>
        <p:txBody>
          <a:bodyPr/>
          <a:lstStyle/>
          <a:p>
            <a:pPr lvl="0"/>
            <a:r>
              <a:rPr lang="en-US" noProof="0"/>
              <a:t>Click icon to add picture</a:t>
            </a:r>
            <a:endParaRPr lang="en-GB" noProof="0" dirty="0"/>
          </a:p>
        </p:txBody>
      </p:sp>
      <p:sp>
        <p:nvSpPr>
          <p:cNvPr id="62" name="Text Placeholder 6"/>
          <p:cNvSpPr>
            <a:spLocks noGrp="1"/>
          </p:cNvSpPr>
          <p:nvPr>
            <p:ph type="body" sz="quarter" idx="13"/>
          </p:nvPr>
        </p:nvSpPr>
        <p:spPr>
          <a:xfrm>
            <a:off x="719136" y="5760000"/>
            <a:ext cx="3959224"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Edit Master text styles</a:t>
            </a:r>
          </a:p>
        </p:txBody>
      </p:sp>
      <p:sp>
        <p:nvSpPr>
          <p:cNvPr id="5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99391560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US"/>
              <a:t>Click to edit Master title style</a:t>
            </a:r>
            <a:endParaRPr lang="en-US" dirty="0"/>
          </a:p>
        </p:txBody>
      </p:sp>
      <p:sp>
        <p:nvSpPr>
          <p:cNvPr id="4" name="Text Placeholder 3"/>
          <p:cNvSpPr>
            <a:spLocks noGrp="1"/>
          </p:cNvSpPr>
          <p:nvPr>
            <p:ph type="body" sz="half" idx="2"/>
          </p:nvPr>
        </p:nvSpPr>
        <p:spPr>
          <a:xfrm>
            <a:off x="5038724" y="2160588"/>
            <a:ext cx="3600844"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4 July, 2016</a:t>
            </a:fld>
            <a:endParaRPr lang="en-GB" dirty="0"/>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8434" cy="1439862"/>
          </a:xfrm>
          <a:prstGeom prst="roundRect">
            <a:avLst>
              <a:gd name="adj" fmla="val 5286"/>
            </a:avLst>
          </a:prstGeom>
        </p:spPr>
        <p:txBody>
          <a:bodyPr/>
          <a:lstStyle/>
          <a:p>
            <a:pPr lvl="0"/>
            <a:r>
              <a:rPr lang="en-US" noProof="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6" y="3960813"/>
            <a:ext cx="3958433" cy="1440050"/>
          </a:xfrm>
          <a:prstGeom prst="roundRect">
            <a:avLst>
              <a:gd name="adj" fmla="val 5286"/>
            </a:avLst>
          </a:prstGeom>
        </p:spPr>
        <p:txBody>
          <a:bodyPr/>
          <a:lstStyle/>
          <a:p>
            <a:pPr lvl="0"/>
            <a:r>
              <a:rPr lang="en-US" noProof="0"/>
              <a:t>Click icon to add picture</a:t>
            </a:r>
            <a:endParaRPr lang="en-GB" noProof="0" dirty="0"/>
          </a:p>
        </p:txBody>
      </p:sp>
      <p:sp>
        <p:nvSpPr>
          <p:cNvPr id="61" name="Text Placeholder 6"/>
          <p:cNvSpPr>
            <a:spLocks noGrp="1"/>
          </p:cNvSpPr>
          <p:nvPr>
            <p:ph type="body" sz="quarter" idx="13"/>
          </p:nvPr>
        </p:nvSpPr>
        <p:spPr>
          <a:xfrm>
            <a:off x="719136" y="5760000"/>
            <a:ext cx="3959225"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Edit Master text styles</a:t>
            </a:r>
          </a:p>
        </p:txBody>
      </p:sp>
      <p:sp>
        <p:nvSpPr>
          <p:cNvPr id="6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247849550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US"/>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4 July, 2016</a:t>
            </a:fld>
            <a:endParaRPr lang="en-GB" dirty="0"/>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6054" cy="719137"/>
          </a:xfrm>
          <a:prstGeom prst="roundRect">
            <a:avLst>
              <a:gd name="adj" fmla="val 5286"/>
            </a:avLst>
          </a:prstGeom>
        </p:spPr>
        <p:txBody>
          <a:bodyPr/>
          <a:lstStyle/>
          <a:p>
            <a:pPr lvl="0"/>
            <a:r>
              <a:rPr lang="en-US" noProof="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1797847" cy="2159212"/>
          </a:xfrm>
          <a:prstGeom prst="roundRect">
            <a:avLst>
              <a:gd name="adj" fmla="val 5286"/>
            </a:avLst>
          </a:prstGeom>
        </p:spPr>
        <p:txBody>
          <a:bodyPr/>
          <a:lstStyle/>
          <a:p>
            <a:pPr lvl="0"/>
            <a:r>
              <a:rPr lang="en-US" noProof="0"/>
              <a:t>Click icon to add picture</a:t>
            </a:r>
            <a:endParaRPr lang="en-GB" noProof="0" dirty="0"/>
          </a:p>
        </p:txBody>
      </p:sp>
      <p:sp>
        <p:nvSpPr>
          <p:cNvPr id="61" name="Text Placeholder 6"/>
          <p:cNvSpPr>
            <a:spLocks noGrp="1"/>
          </p:cNvSpPr>
          <p:nvPr>
            <p:ph type="body" sz="quarter" idx="13"/>
          </p:nvPr>
        </p:nvSpPr>
        <p:spPr>
          <a:xfrm>
            <a:off x="719136" y="5760000"/>
            <a:ext cx="3956845"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Edit Master text styles</a:t>
            </a:r>
          </a:p>
        </p:txBody>
      </p:sp>
      <p:sp>
        <p:nvSpPr>
          <p:cNvPr id="6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878135" y="3240788"/>
            <a:ext cx="1797846" cy="2159212"/>
          </a:xfrm>
          <a:prstGeom prst="roundRect">
            <a:avLst>
              <a:gd name="adj" fmla="val 5286"/>
            </a:avLst>
          </a:prstGeom>
        </p:spPr>
        <p:txBody>
          <a:bodyPr/>
          <a:lstStyle/>
          <a:p>
            <a:pPr lvl="0"/>
            <a:r>
              <a:rPr lang="en-US" noProof="0"/>
              <a:t>Click icon to add picture</a:t>
            </a:r>
            <a:endParaRPr lang="en-GB" noProof="0" dirty="0"/>
          </a:p>
        </p:txBody>
      </p:sp>
      <p:sp>
        <p:nvSpPr>
          <p:cNvPr id="6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80882206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5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US"/>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4 July, 2016</a:t>
            </a:fld>
            <a:endParaRPr lang="en-GB" dirty="0"/>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6054" cy="719137"/>
          </a:xfrm>
          <a:prstGeom prst="roundRect">
            <a:avLst>
              <a:gd name="adj" fmla="val 15436"/>
            </a:avLst>
          </a:prstGeom>
        </p:spPr>
        <p:txBody>
          <a:bodyPr/>
          <a:lstStyle/>
          <a:p>
            <a:pPr lvl="0"/>
            <a:r>
              <a:rPr lang="en-US" noProof="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3956054" cy="2159212"/>
          </a:xfrm>
          <a:prstGeom prst="roundRect">
            <a:avLst>
              <a:gd name="adj" fmla="val 5286"/>
            </a:avLst>
          </a:prstGeom>
        </p:spPr>
        <p:txBody>
          <a:bodyPr/>
          <a:lstStyle/>
          <a:p>
            <a:pPr lvl="0"/>
            <a:r>
              <a:rPr lang="en-US" noProof="0"/>
              <a:t>Click icon to add picture</a:t>
            </a:r>
            <a:endParaRPr lang="en-GB" noProof="0" dirty="0"/>
          </a:p>
        </p:txBody>
      </p:sp>
      <p:sp>
        <p:nvSpPr>
          <p:cNvPr id="61" name="Text Placeholder 6"/>
          <p:cNvSpPr>
            <a:spLocks noGrp="1"/>
          </p:cNvSpPr>
          <p:nvPr>
            <p:ph type="body" sz="quarter" idx="13"/>
          </p:nvPr>
        </p:nvSpPr>
        <p:spPr>
          <a:xfrm>
            <a:off x="719136" y="5760000"/>
            <a:ext cx="3956845"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Edit Master text styles</a:t>
            </a:r>
          </a:p>
        </p:txBody>
      </p:sp>
      <p:sp>
        <p:nvSpPr>
          <p:cNvPr id="6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43901676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US"/>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4 July, 2016</a:t>
            </a:fld>
            <a:endParaRPr lang="en-GB" dirty="0"/>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8433" cy="719137"/>
          </a:xfrm>
          <a:prstGeom prst="roundRect">
            <a:avLst>
              <a:gd name="adj" fmla="val 10361"/>
            </a:avLst>
          </a:prstGeom>
        </p:spPr>
        <p:txBody>
          <a:bodyPr>
            <a:normAutofit/>
          </a:bodyPr>
          <a:lstStyle>
            <a:lvl1pPr>
              <a:defRPr sz="1200"/>
            </a:lvl1pPr>
          </a:lstStyle>
          <a:p>
            <a:pPr lvl="0"/>
            <a:r>
              <a:rPr lang="en-US" noProof="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1797847" cy="1078800"/>
          </a:xfrm>
          <a:prstGeom prst="roundRect">
            <a:avLst>
              <a:gd name="adj" fmla="val 5286"/>
            </a:avLst>
          </a:prstGeom>
        </p:spPr>
        <p:txBody>
          <a:bodyPr>
            <a:normAutofit/>
          </a:bodyPr>
          <a:lstStyle>
            <a:lvl1pPr>
              <a:defRPr sz="1200"/>
            </a:lvl1pPr>
          </a:lstStyle>
          <a:p>
            <a:pPr lvl="0"/>
            <a:r>
              <a:rPr lang="en-US" noProof="0"/>
              <a:t>Click icon to add picture</a:t>
            </a:r>
            <a:endParaRPr lang="en-GB" noProof="0" dirty="0"/>
          </a:p>
        </p:txBody>
      </p:sp>
      <p:sp>
        <p:nvSpPr>
          <p:cNvPr id="61" name="Text Placeholder 6"/>
          <p:cNvSpPr>
            <a:spLocks noGrp="1"/>
          </p:cNvSpPr>
          <p:nvPr>
            <p:ph type="body" sz="quarter" idx="13"/>
          </p:nvPr>
        </p:nvSpPr>
        <p:spPr>
          <a:xfrm>
            <a:off x="719136" y="5760000"/>
            <a:ext cx="3959224"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Edit Master text styles</a:t>
            </a:r>
          </a:p>
        </p:txBody>
      </p:sp>
      <p:sp>
        <p:nvSpPr>
          <p:cNvPr id="6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878136" y="3240788"/>
            <a:ext cx="1800224" cy="1078800"/>
          </a:xfrm>
          <a:prstGeom prst="roundRect">
            <a:avLst>
              <a:gd name="adj" fmla="val 5286"/>
            </a:avLst>
          </a:prstGeom>
        </p:spPr>
        <p:txBody>
          <a:bodyPr>
            <a:normAutofit/>
          </a:bodyPr>
          <a:lstStyle>
            <a:lvl1pPr>
              <a:defRPr sz="1200"/>
            </a:lvl1pPr>
          </a:lstStyle>
          <a:p>
            <a:pPr lvl="0"/>
            <a:r>
              <a:rPr lang="en-US" noProof="0"/>
              <a:t>Click icon to add picture</a:t>
            </a:r>
            <a:endParaRPr lang="en-GB" noProof="0" dirty="0"/>
          </a:p>
        </p:txBody>
      </p:sp>
      <p:sp>
        <p:nvSpPr>
          <p:cNvPr id="6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719927" y="4680838"/>
            <a:ext cx="3958433" cy="719162"/>
          </a:xfrm>
          <a:prstGeom prst="roundRect">
            <a:avLst>
              <a:gd name="adj" fmla="val 5286"/>
            </a:avLst>
          </a:prstGeom>
        </p:spPr>
        <p:txBody>
          <a:bodyPr>
            <a:normAutofit/>
          </a:bodyPr>
          <a:lstStyle>
            <a:lvl1pPr>
              <a:defRPr sz="1200"/>
            </a:lvl1pPr>
          </a:lstStyle>
          <a:p>
            <a:pPr lvl="0"/>
            <a:r>
              <a:rPr lang="en-US" noProof="0"/>
              <a:t>Click icon to add picture</a:t>
            </a:r>
            <a:endParaRPr lang="en-GB" noProof="0" dirty="0"/>
          </a:p>
        </p:txBody>
      </p:sp>
      <p:sp>
        <p:nvSpPr>
          <p:cNvPr id="6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206433486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6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US"/>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4 July, 2016</a:t>
            </a:fld>
            <a:endParaRPr lang="en-GB" dirty="0"/>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8433" cy="719137"/>
          </a:xfrm>
          <a:prstGeom prst="roundRect">
            <a:avLst>
              <a:gd name="adj" fmla="val 5286"/>
            </a:avLst>
          </a:prstGeom>
        </p:spPr>
        <p:txBody>
          <a:bodyPr>
            <a:normAutofit/>
          </a:bodyPr>
          <a:lstStyle>
            <a:lvl1pPr>
              <a:defRPr sz="1200"/>
            </a:lvl1pPr>
          </a:lstStyle>
          <a:p>
            <a:pPr lvl="0"/>
            <a:r>
              <a:rPr lang="en-US" noProof="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1797847" cy="1078800"/>
          </a:xfrm>
          <a:prstGeom prst="roundRect">
            <a:avLst>
              <a:gd name="adj" fmla="val 5286"/>
            </a:avLst>
          </a:prstGeom>
        </p:spPr>
        <p:txBody>
          <a:bodyPr>
            <a:normAutofit/>
          </a:bodyPr>
          <a:lstStyle>
            <a:lvl1pPr>
              <a:defRPr sz="1200"/>
            </a:lvl1pPr>
          </a:lstStyle>
          <a:p>
            <a:pPr lvl="0"/>
            <a:r>
              <a:rPr lang="en-US" noProof="0"/>
              <a:t>Click icon to add picture</a:t>
            </a:r>
            <a:endParaRPr lang="en-GB" noProof="0" dirty="0"/>
          </a:p>
        </p:txBody>
      </p:sp>
      <p:sp>
        <p:nvSpPr>
          <p:cNvPr id="61" name="Text Placeholder 6"/>
          <p:cNvSpPr>
            <a:spLocks noGrp="1"/>
          </p:cNvSpPr>
          <p:nvPr>
            <p:ph type="body" sz="quarter" idx="13"/>
          </p:nvPr>
        </p:nvSpPr>
        <p:spPr>
          <a:xfrm>
            <a:off x="719136" y="5760000"/>
            <a:ext cx="3959224"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Edit Master text styles</a:t>
            </a:r>
          </a:p>
        </p:txBody>
      </p:sp>
      <p:sp>
        <p:nvSpPr>
          <p:cNvPr id="6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878136" y="3240788"/>
            <a:ext cx="1800224" cy="720025"/>
          </a:xfrm>
          <a:prstGeom prst="roundRect">
            <a:avLst>
              <a:gd name="adj" fmla="val 5286"/>
            </a:avLst>
          </a:prstGeom>
        </p:spPr>
        <p:txBody>
          <a:bodyPr>
            <a:normAutofit/>
          </a:bodyPr>
          <a:lstStyle>
            <a:lvl1pPr>
              <a:defRPr sz="1200"/>
            </a:lvl1pPr>
          </a:lstStyle>
          <a:p>
            <a:pPr lvl="0"/>
            <a:r>
              <a:rPr lang="en-US" noProof="0"/>
              <a:t>Click icon to add picture</a:t>
            </a:r>
            <a:endParaRPr lang="en-GB" noProof="0" dirty="0"/>
          </a:p>
        </p:txBody>
      </p:sp>
      <p:sp>
        <p:nvSpPr>
          <p:cNvPr id="6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719928" y="4679950"/>
            <a:ext cx="1797846" cy="720050"/>
          </a:xfrm>
          <a:prstGeom prst="roundRect">
            <a:avLst>
              <a:gd name="adj" fmla="val 5286"/>
            </a:avLst>
          </a:prstGeom>
        </p:spPr>
        <p:txBody>
          <a:bodyPr>
            <a:normAutofit/>
          </a:bodyPr>
          <a:lstStyle>
            <a:lvl1pPr>
              <a:defRPr sz="1200"/>
            </a:lvl1pPr>
          </a:lstStyle>
          <a:p>
            <a:pPr lvl="0"/>
            <a:r>
              <a:rPr lang="en-US" noProof="0"/>
              <a:t>Click icon to add picture</a:t>
            </a:r>
            <a:endParaRPr lang="en-GB" noProof="0" dirty="0"/>
          </a:p>
        </p:txBody>
      </p:sp>
      <p:sp>
        <p:nvSpPr>
          <p:cNvPr id="6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1"/>
          </p:nvPr>
        </p:nvSpPr>
        <p:spPr>
          <a:xfrm>
            <a:off x="2878135" y="4319588"/>
            <a:ext cx="1797846" cy="1080750"/>
          </a:xfrm>
          <a:prstGeom prst="roundRect">
            <a:avLst>
              <a:gd name="adj" fmla="val 5286"/>
            </a:avLst>
          </a:prstGeom>
        </p:spPr>
        <p:txBody>
          <a:bodyPr>
            <a:normAutofit/>
          </a:bodyPr>
          <a:lstStyle>
            <a:lvl1pPr>
              <a:defRPr sz="1200"/>
            </a:lvl1pPr>
          </a:lstStyle>
          <a:p>
            <a:pPr lvl="0"/>
            <a:r>
              <a:rPr lang="en-US" noProof="0"/>
              <a:t>Click icon to add picture</a:t>
            </a:r>
            <a:endParaRPr lang="en-GB" noProof="0" dirty="0"/>
          </a:p>
        </p:txBody>
      </p:sp>
      <p:sp>
        <p:nvSpPr>
          <p:cNvPr id="64"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163335784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_Single column layout">
    <p:spTree>
      <p:nvGrpSpPr>
        <p:cNvPr id="1" name=""/>
        <p:cNvGrpSpPr/>
        <p:nvPr/>
      </p:nvGrpSpPr>
      <p:grpSpPr>
        <a:xfrm>
          <a:off x="0" y="0"/>
          <a:ext cx="0" cy="0"/>
          <a:chOff x="0" y="0"/>
          <a:chExt cx="0" cy="0"/>
        </a:xfrm>
      </p:grpSpPr>
      <p:sp>
        <p:nvSpPr>
          <p:cNvPr id="3" name="Rectangle 2"/>
          <p:cNvSpPr/>
          <p:nvPr userDrawn="1"/>
        </p:nvSpPr>
        <p:spPr>
          <a:xfrm>
            <a:off x="0" y="1079999"/>
            <a:ext cx="9144000" cy="5400001"/>
          </a:xfrm>
          <a:prstGeom prst="rect">
            <a:avLst/>
          </a:prstGeom>
          <a:solidFill>
            <a:srgbClr val="02000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n>
                <a:noFill/>
              </a:ln>
              <a:latin typeface="Franklin Gothic Book"/>
            </a:endParaRPr>
          </a:p>
        </p:txBody>
      </p:sp>
      <p:sp>
        <p:nvSpPr>
          <p:cNvPr id="2" name="Title 1" descr="Ideally your title should fit on one line." title="Slide title"/>
          <p:cNvSpPr>
            <a:spLocks noGrp="1"/>
          </p:cNvSpPr>
          <p:nvPr>
            <p:ph type="title" hasCustomPrompt="1"/>
          </p:nvPr>
        </p:nvSpPr>
        <p:spPr>
          <a:xfrm>
            <a:off x="708025" y="-1"/>
            <a:ext cx="6348414" cy="1080000"/>
          </a:xfrm>
        </p:spPr>
        <p:txBody>
          <a:bodyPr/>
          <a:lstStyle/>
          <a:p>
            <a:r>
              <a:rPr lang="en-US" dirty="0"/>
              <a:t>Media</a:t>
            </a:r>
            <a:endParaRPr lang="en-GB" dirty="0"/>
          </a:p>
        </p:txBody>
      </p:sp>
      <p:sp>
        <p:nvSpPr>
          <p:cNvPr id="97"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F3BA13B-2A56-B54D-AFFB-21233951D47B}" type="datetime3">
              <a:rPr lang="en-GB" smtClean="0"/>
              <a:t>4 July, 2016</a:t>
            </a:fld>
            <a:endParaRPr lang="en-GB" dirty="0"/>
          </a:p>
        </p:txBody>
      </p:sp>
      <p:sp>
        <p:nvSpPr>
          <p:cNvPr id="98"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199305626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50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6E079F-0502-CC4C-9C8B-39554E94F19E}" type="datetime3">
              <a:rPr lang="en-GB" smtClean="0"/>
              <a:pPr/>
              <a:t>4 July, 2016</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latin typeface="Franklin Gothic Book"/>
              </a:rPr>
              <a:t>Layouts</a:t>
            </a:r>
            <a:r>
              <a:rPr lang="en-US" sz="7000" baseline="0" dirty="0">
                <a:latin typeface="Franklin Gothic Book"/>
              </a:rPr>
              <a:t> for </a:t>
            </a:r>
            <a:br>
              <a:rPr lang="en-US" sz="7000" baseline="0" dirty="0">
                <a:latin typeface="Franklin Gothic Book"/>
              </a:rPr>
            </a:br>
            <a:r>
              <a:rPr lang="en-US" sz="7000" baseline="0" dirty="0">
                <a:latin typeface="Franklin Gothic Book"/>
              </a:rPr>
              <a:t>case studies</a:t>
            </a:r>
            <a:endParaRPr lang="en-US" sz="7000" dirty="0">
              <a:latin typeface="Franklin Gothic Book"/>
            </a:endParaRP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2438444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6E079F-0502-CC4C-9C8B-39554E94F19E}" type="datetime3">
              <a:rPr lang="en-GB" smtClean="0"/>
              <a:pPr/>
              <a:t>4 July, 2016</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ound Same Side Corner Rectangle 5"/>
          <p:cNvSpPr/>
          <p:nvPr userDrawn="1"/>
        </p:nvSpPr>
        <p:spPr>
          <a:xfrm>
            <a:off x="358774" y="1411899"/>
            <a:ext cx="2879724" cy="5068102"/>
          </a:xfrm>
          <a:prstGeom prst="round2SameRect">
            <a:avLst>
              <a:gd name="adj1" fmla="val 507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3598861" y="1411899"/>
            <a:ext cx="4680706" cy="5058751"/>
          </a:xfrm>
          <a:prstGeom prst="round2SameRect">
            <a:avLst>
              <a:gd name="adj1" fmla="val 4426"/>
              <a:gd name="adj2" fmla="val 0"/>
            </a:avLst>
          </a:prstGeom>
        </p:spPr>
        <p:txBody>
          <a:bodyPr/>
          <a:lstStyle/>
          <a:p>
            <a:pPr lvl="0"/>
            <a:r>
              <a:rPr lang="en-US" noProof="0"/>
              <a:t>Click icon to add picture</a:t>
            </a:r>
            <a:endParaRPr lang="en-GB" noProof="0" dirty="0"/>
          </a:p>
        </p:txBody>
      </p:sp>
    </p:spTree>
    <p:extLst>
      <p:ext uri="{BB962C8B-B14F-4D97-AF65-F5344CB8AC3E}">
        <p14:creationId xmlns:p14="http://schemas.microsoft.com/office/powerpoint/2010/main" val="1265707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46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6E079F-0502-CC4C-9C8B-39554E94F19E}" type="datetime3">
              <a:rPr lang="en-GB" smtClean="0"/>
              <a:pPr/>
              <a:t>4 July, 2016</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latin typeface="Franklin Gothic Book"/>
              </a:rPr>
              <a:t>Layouts for charts, images, tables, smart</a:t>
            </a:r>
            <a:r>
              <a:rPr lang="en-US" sz="7000" baseline="0" dirty="0">
                <a:latin typeface="Franklin Gothic Book"/>
              </a:rPr>
              <a:t> art or video</a:t>
            </a:r>
            <a:endParaRPr lang="en-US" sz="7000" dirty="0">
              <a:latin typeface="Franklin Gothic Book"/>
            </a:endParaRP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3372785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6E079F-0502-CC4C-9C8B-39554E94F19E}" type="datetime3">
              <a:rPr lang="en-GB" smtClean="0"/>
              <a:pPr/>
              <a:t>4 July, 2016</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13" name="Text Placeholder 6"/>
          <p:cNvSpPr>
            <a:spLocks noGrp="1"/>
          </p:cNvSpPr>
          <p:nvPr>
            <p:ph type="body" sz="quarter" idx="13"/>
          </p:nvPr>
        </p:nvSpPr>
        <p:spPr>
          <a:xfrm>
            <a:off x="720726" y="2161445"/>
            <a:ext cx="3600000" cy="3238555"/>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14" name="Text Placeholder 6"/>
          <p:cNvSpPr>
            <a:spLocks noGrp="1"/>
          </p:cNvSpPr>
          <p:nvPr>
            <p:ph type="body" sz="quarter" idx="14"/>
          </p:nvPr>
        </p:nvSpPr>
        <p:spPr>
          <a:xfrm>
            <a:off x="4679567" y="2161445"/>
            <a:ext cx="3600002" cy="3238555"/>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Tree>
    <p:extLst>
      <p:ext uri="{BB962C8B-B14F-4D97-AF65-F5344CB8AC3E}">
        <p14:creationId xmlns:p14="http://schemas.microsoft.com/office/powerpoint/2010/main" val="254435032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6E079F-0502-CC4C-9C8B-39554E94F19E}" type="datetime3">
              <a:rPr lang="en-GB" smtClean="0"/>
              <a:pPr/>
              <a:t>4 July, 2016</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ound Same Side Corner Rectangle 5"/>
          <p:cNvSpPr/>
          <p:nvPr userDrawn="1"/>
        </p:nvSpPr>
        <p:spPr>
          <a:xfrm>
            <a:off x="358774" y="1411899"/>
            <a:ext cx="2879724" cy="5068102"/>
          </a:xfrm>
          <a:prstGeom prst="round2SameRect">
            <a:avLst>
              <a:gd name="adj1" fmla="val 507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3598861" y="1411899"/>
            <a:ext cx="4680706" cy="1111877"/>
          </a:xfrm>
          <a:prstGeom prst="roundRect">
            <a:avLst/>
          </a:prstGeom>
        </p:spPr>
        <p:txBody>
          <a:bodyPr/>
          <a:lstStyle/>
          <a:p>
            <a:pPr lvl="0"/>
            <a:r>
              <a:rPr lang="en-US" noProof="0"/>
              <a:t>Click icon to add picture</a:t>
            </a:r>
            <a:endParaRPr lang="en-GB" noProof="0" dirty="0"/>
          </a:p>
        </p:txBody>
      </p:sp>
      <p:sp>
        <p:nvSpPr>
          <p:cNvPr id="58" name="Text Placeholder 6"/>
          <p:cNvSpPr>
            <a:spLocks noGrp="1"/>
          </p:cNvSpPr>
          <p:nvPr>
            <p:ph type="body" sz="quarter" idx="15"/>
          </p:nvPr>
        </p:nvSpPr>
        <p:spPr>
          <a:xfrm>
            <a:off x="3598860" y="2879725"/>
            <a:ext cx="4680709" cy="3240275"/>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Tree>
    <p:extLst>
      <p:ext uri="{BB962C8B-B14F-4D97-AF65-F5344CB8AC3E}">
        <p14:creationId xmlns:p14="http://schemas.microsoft.com/office/powerpoint/2010/main" val="410132751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8" name="Rectangle 7"/>
          <p:cNvSpPr/>
          <p:nvPr userDrawn="1"/>
        </p:nvSpPr>
        <p:spPr>
          <a:xfrm>
            <a:off x="0" y="1079999"/>
            <a:ext cx="9144001" cy="5400001"/>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6E079F-0502-CC4C-9C8B-39554E94F19E}" type="datetime3">
              <a:rPr lang="en-GB" smtClean="0"/>
              <a:pPr/>
              <a:t>4 July, 2016</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ound Same Side Corner Rectangle 5"/>
          <p:cNvSpPr/>
          <p:nvPr userDrawn="1"/>
        </p:nvSpPr>
        <p:spPr>
          <a:xfrm>
            <a:off x="358774" y="1439863"/>
            <a:ext cx="2879724" cy="5040138"/>
          </a:xfrm>
          <a:prstGeom prst="round2SameRect">
            <a:avLst>
              <a:gd name="adj1" fmla="val 5071"/>
              <a:gd name="adj2" fmla="val 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3598860" y="5400000"/>
            <a:ext cx="4717259" cy="1080000"/>
          </a:xfrm>
          <a:prstGeom prst="round2SameRect">
            <a:avLst/>
          </a:prstGeom>
        </p:spPr>
        <p:txBody>
          <a:bodyPr/>
          <a:lstStyle/>
          <a:p>
            <a:pPr lvl="0"/>
            <a:r>
              <a:rPr lang="en-US" noProof="0"/>
              <a:t>Click icon to add picture</a:t>
            </a:r>
            <a:endParaRPr lang="en-GB" noProof="0" dirty="0"/>
          </a:p>
        </p:txBody>
      </p:sp>
      <p:sp>
        <p:nvSpPr>
          <p:cNvPr id="58" name="Text Placeholder 6"/>
          <p:cNvSpPr>
            <a:spLocks noGrp="1"/>
          </p:cNvSpPr>
          <p:nvPr>
            <p:ph type="body" sz="quarter" idx="15"/>
          </p:nvPr>
        </p:nvSpPr>
        <p:spPr>
          <a:xfrm>
            <a:off x="3598861" y="1439863"/>
            <a:ext cx="2159000" cy="3600450"/>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
        <p:nvSpPr>
          <p:cNvPr id="59" name="Text Placeholder 6"/>
          <p:cNvSpPr>
            <a:spLocks noGrp="1"/>
          </p:cNvSpPr>
          <p:nvPr>
            <p:ph type="body" sz="quarter" idx="16"/>
          </p:nvPr>
        </p:nvSpPr>
        <p:spPr>
          <a:xfrm>
            <a:off x="6118224" y="1439863"/>
            <a:ext cx="2197896" cy="3600450"/>
          </a:xfrm>
          <a:prstGeom prst="roundRect">
            <a:avLst>
              <a:gd name="adj" fmla="val 5995"/>
            </a:avLst>
          </a:prstGeom>
          <a:solidFill>
            <a:schemeClr val="bg1"/>
          </a:solidFill>
          <a:ln>
            <a:noFill/>
          </a:ln>
        </p:spPr>
        <p:txBody>
          <a:bodyPr lIns="36000" tIns="36000" rIns="36000" bIns="36000">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Edit Master text styles</a:t>
            </a:r>
          </a:p>
          <a:p>
            <a:pPr marL="0" marR="0" lvl="1"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Second level</a:t>
            </a:r>
          </a:p>
          <a:p>
            <a:pPr marL="0" marR="0" lvl="2"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Third level</a:t>
            </a:r>
          </a:p>
          <a:p>
            <a:pPr marL="0" marR="0" lvl="3"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a:ln>
                  <a:noFill/>
                </a:ln>
                <a:solidFill>
                  <a:srgbClr val="58595B"/>
                </a:solidFill>
                <a:effectLst/>
                <a:uLnTx/>
                <a:uFillTx/>
                <a:latin typeface="Arial" pitchFamily="34" charset="0"/>
                <a:ea typeface="ＭＳ Ｐゴシック" charset="0"/>
                <a:cs typeface="Arial" pitchFamily="34" charset="0"/>
              </a:rPr>
              <a:t>Fourth level</a:t>
            </a:r>
          </a:p>
        </p:txBody>
      </p:sp>
    </p:spTree>
    <p:extLst>
      <p:ext uri="{BB962C8B-B14F-4D97-AF65-F5344CB8AC3E}">
        <p14:creationId xmlns:p14="http://schemas.microsoft.com/office/powerpoint/2010/main" val="60305504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10" name="Rectangle 9"/>
          <p:cNvSpPr/>
          <p:nvPr userDrawn="1"/>
        </p:nvSpPr>
        <p:spPr>
          <a:xfrm>
            <a:off x="0" y="1800224"/>
            <a:ext cx="9144001" cy="4679775"/>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B6E079F-0502-CC4C-9C8B-39554E94F19E}" type="datetime3">
              <a:rPr lang="en-GB" smtClean="0"/>
              <a:pPr/>
              <a:t>4 July, 2016</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7" name="Oval 6"/>
          <p:cNvSpPr/>
          <p:nvPr userDrawn="1"/>
        </p:nvSpPr>
        <p:spPr>
          <a:xfrm>
            <a:off x="720725" y="2158844"/>
            <a:ext cx="1800225" cy="1800225"/>
          </a:xfrm>
          <a:prstGeom prst="ellipse">
            <a:avLst/>
          </a:prstGeom>
          <a:solidFill>
            <a:schemeClr val="bg1"/>
          </a:solidFill>
          <a:ln w="3175" cmpd="sng">
            <a:noFill/>
          </a:ln>
          <a:effectLst/>
        </p:spPr>
        <p:style>
          <a:lnRef idx="1">
            <a:schemeClr val="accent1"/>
          </a:lnRef>
          <a:fillRef idx="3">
            <a:schemeClr val="accent1"/>
          </a:fillRef>
          <a:effectRef idx="2">
            <a:schemeClr val="accent1"/>
          </a:effectRef>
          <a:fontRef idx="minor">
            <a:schemeClr val="lt1"/>
          </a:fontRef>
        </p:style>
        <p:txBody>
          <a:bodyPr lIns="36000" tIns="36000" rIns="36000" bIns="36000" rtlCol="0" anchor="t"/>
          <a:lstStyle/>
          <a:p>
            <a:pPr>
              <a:spcAft>
                <a:spcPts val="600"/>
              </a:spcAft>
            </a:pPr>
            <a:r>
              <a:rPr lang="en-GB" sz="1300" dirty="0">
                <a:latin typeface="Franklin Gothic Book"/>
                <a:cs typeface="Franklin Gothic Book"/>
              </a:rPr>
              <a:t>Project Summary</a:t>
            </a:r>
          </a:p>
        </p:txBody>
      </p:sp>
      <p:sp>
        <p:nvSpPr>
          <p:cNvPr id="8" name="Rounded Rectangle 7"/>
          <p:cNvSpPr/>
          <p:nvPr userDrawn="1"/>
        </p:nvSpPr>
        <p:spPr>
          <a:xfrm>
            <a:off x="720725" y="4319775"/>
            <a:ext cx="1800225" cy="1800225"/>
          </a:xfrm>
          <a:prstGeom prst="roundRect">
            <a:avLst>
              <a:gd name="adj" fmla="val 7738"/>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9" name="Round Same Side Corner Rectangle 8"/>
          <p:cNvSpPr/>
          <p:nvPr userDrawn="1"/>
        </p:nvSpPr>
        <p:spPr>
          <a:xfrm>
            <a:off x="5038724" y="2158844"/>
            <a:ext cx="3600845" cy="4311806"/>
          </a:xfrm>
          <a:prstGeom prst="round2SameRect">
            <a:avLst>
              <a:gd name="adj1" fmla="val 372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1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2878135" y="2160588"/>
            <a:ext cx="1800226" cy="4310062"/>
          </a:xfrm>
          <a:prstGeom prst="round2SameRect">
            <a:avLst>
              <a:gd name="adj1" fmla="val 10230"/>
              <a:gd name="adj2" fmla="val 0"/>
            </a:avLst>
          </a:prstGeom>
        </p:spPr>
        <p:txBody>
          <a:bodyPr/>
          <a:lstStyle/>
          <a:p>
            <a:pPr lvl="0"/>
            <a:r>
              <a:rPr lang="en-US" noProof="0"/>
              <a:t>Click icon to add picture</a:t>
            </a:r>
            <a:endParaRPr lang="en-GB" noProof="0" dirty="0"/>
          </a:p>
        </p:txBody>
      </p:sp>
    </p:spTree>
    <p:extLst>
      <p:ext uri="{BB962C8B-B14F-4D97-AF65-F5344CB8AC3E}">
        <p14:creationId xmlns:p14="http://schemas.microsoft.com/office/powerpoint/2010/main" val="262758836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10" name="Rectangle 9"/>
          <p:cNvSpPr/>
          <p:nvPr userDrawn="1"/>
        </p:nvSpPr>
        <p:spPr>
          <a:xfrm>
            <a:off x="0" y="1800225"/>
            <a:ext cx="9144001" cy="4679775"/>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1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5" y="4319588"/>
            <a:ext cx="3957636" cy="2151062"/>
          </a:xfrm>
          <a:prstGeom prst="round2SameRect">
            <a:avLst>
              <a:gd name="adj1" fmla="val 10230"/>
              <a:gd name="adj2" fmla="val 0"/>
            </a:avLst>
          </a:prstGeom>
        </p:spPr>
        <p:txBody>
          <a:bodyPr/>
          <a:lstStyle/>
          <a:p>
            <a:pPr lvl="0"/>
            <a:r>
              <a:rPr lang="en-US" noProof="0"/>
              <a:t>Click icon to add picture</a:t>
            </a:r>
            <a:endParaRPr lang="en-GB" noProof="0" dirty="0"/>
          </a:p>
        </p:txBody>
      </p:sp>
      <p:sp>
        <p:nvSpPr>
          <p:cNvPr id="2" name="Title 1"/>
          <p:cNvSpPr>
            <a:spLocks noGrp="1"/>
          </p:cNvSpPr>
          <p:nvPr>
            <p:ph type="title"/>
          </p:nvPr>
        </p:nvSpPr>
        <p:spPr/>
        <p:txBody>
          <a:bodyPr/>
          <a:lstStyle>
            <a:lvl1pPr>
              <a:defRPr>
                <a:latin typeface="Bodoni MT" panose="02070603080606020203" pitchFamily="18" charset="0"/>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B6E079F-0502-CC4C-9C8B-39554E94F19E}" type="datetime3">
              <a:rPr lang="en-GB" smtClean="0"/>
              <a:pPr/>
              <a:t>4 July, 2016</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7" name="Oval 6"/>
          <p:cNvSpPr/>
          <p:nvPr userDrawn="1"/>
        </p:nvSpPr>
        <p:spPr>
          <a:xfrm>
            <a:off x="720725" y="2158844"/>
            <a:ext cx="1800225" cy="1800225"/>
          </a:xfrm>
          <a:prstGeom prst="ellipse">
            <a:avLst/>
          </a:prstGeom>
          <a:solidFill>
            <a:schemeClr val="bg1"/>
          </a:solidFill>
          <a:ln w="3175" cmpd="sng">
            <a:noFill/>
          </a:ln>
          <a:effectLst/>
        </p:spPr>
        <p:style>
          <a:lnRef idx="1">
            <a:schemeClr val="accent1"/>
          </a:lnRef>
          <a:fillRef idx="3">
            <a:schemeClr val="accent1"/>
          </a:fillRef>
          <a:effectRef idx="2">
            <a:schemeClr val="accent1"/>
          </a:effectRef>
          <a:fontRef idx="minor">
            <a:schemeClr val="lt1"/>
          </a:fontRef>
        </p:style>
        <p:txBody>
          <a:bodyPr lIns="36000" tIns="36000" rIns="36000" bIns="36000" rtlCol="0" anchor="t"/>
          <a:lstStyle/>
          <a:p>
            <a:pPr>
              <a:spcAft>
                <a:spcPts val="600"/>
              </a:spcAft>
            </a:pPr>
            <a:r>
              <a:rPr lang="en-GB" sz="1300" dirty="0">
                <a:latin typeface="Franklin Gothic Book"/>
                <a:cs typeface="Franklin Gothic Book"/>
              </a:rPr>
              <a:t>Project Summary</a:t>
            </a:r>
          </a:p>
        </p:txBody>
      </p:sp>
      <p:sp>
        <p:nvSpPr>
          <p:cNvPr id="8" name="Rounded Rectangle 7"/>
          <p:cNvSpPr/>
          <p:nvPr userDrawn="1"/>
        </p:nvSpPr>
        <p:spPr>
          <a:xfrm>
            <a:off x="2878136" y="2158844"/>
            <a:ext cx="1800225" cy="1800225"/>
          </a:xfrm>
          <a:prstGeom prst="roundRect">
            <a:avLst>
              <a:gd name="adj" fmla="val 7738"/>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
        <p:nvSpPr>
          <p:cNvPr id="9" name="Round Same Side Corner Rectangle 8"/>
          <p:cNvSpPr/>
          <p:nvPr userDrawn="1"/>
        </p:nvSpPr>
        <p:spPr>
          <a:xfrm>
            <a:off x="5038724" y="2158844"/>
            <a:ext cx="3600845" cy="4311806"/>
          </a:xfrm>
          <a:prstGeom prst="round2SameRect">
            <a:avLst>
              <a:gd name="adj1" fmla="val 3720"/>
              <a:gd name="adj2" fmla="val 0"/>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t"/>
          <a:lstStyle/>
          <a:p>
            <a:pPr algn="ctr">
              <a:spcAft>
                <a:spcPts val="600"/>
              </a:spcAft>
            </a:pPr>
            <a:endParaRPr lang="en-US" dirty="0"/>
          </a:p>
        </p:txBody>
      </p:sp>
    </p:spTree>
    <p:extLst>
      <p:ext uri="{BB962C8B-B14F-4D97-AF65-F5344CB8AC3E}">
        <p14:creationId xmlns:p14="http://schemas.microsoft.com/office/powerpoint/2010/main" val="70469326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45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4 July, 2016</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latin typeface="Franklin Gothic Book"/>
              </a:rPr>
              <a:t>Simple layouts</a:t>
            </a: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8703830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5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GB" dirty="0"/>
              <a:t>Click to edit Master title style</a:t>
            </a:r>
          </a:p>
        </p:txBody>
      </p:sp>
      <p:cxnSp>
        <p:nvCxnSpPr>
          <p:cNvPr id="166" name="Straight Connector 165"/>
          <p:cNvCxnSpPr/>
          <p:nvPr userDrawn="1"/>
        </p:nvCxnSpPr>
        <p:spPr>
          <a:xfrm>
            <a:off x="-3084" y="1709193"/>
            <a:ext cx="9147084" cy="0"/>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t>4 July, 2016</a:t>
            </a:fld>
            <a:endParaRPr lang="en-GB" dirty="0"/>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0"/>
          </p:nvPr>
        </p:nvSpPr>
        <p:spPr>
          <a:xfrm>
            <a:off x="719138" y="1803400"/>
            <a:ext cx="7705725" cy="4321175"/>
          </a:xfrm>
        </p:spPr>
        <p:txBody>
          <a:bodyPr/>
          <a:lstStyle>
            <a:lvl1pPr>
              <a:defRPr sz="1600"/>
            </a:lvl1pPr>
            <a:lvl2pPr>
              <a:defRPr sz="1600"/>
            </a:lvl2pPr>
            <a:lvl3pPr>
              <a:defRPr sz="1600"/>
            </a:lvl3pPr>
            <a:lvl4pPr>
              <a:defRPr sz="160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56390301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6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GB"/>
              <a:t>Click to edit Master title style</a:t>
            </a:r>
            <a:endParaRPr lang="en-GB" dirty="0"/>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t>4 July, 2016</a:t>
            </a:fld>
            <a:endParaRPr lang="en-GB" dirty="0"/>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0"/>
          </p:nvPr>
        </p:nvSpPr>
        <p:spPr>
          <a:xfrm>
            <a:off x="720725" y="1446213"/>
            <a:ext cx="7704138" cy="357187"/>
          </a:xfrm>
        </p:spPr>
        <p:txBody>
          <a:bodyPr/>
          <a:lstStyle>
            <a:lvl1pPr>
              <a:defRPr>
                <a:latin typeface="Franklin Gothic Medium" panose="020B0603020102020204" pitchFamily="34" charset="0"/>
              </a:defRPr>
            </a:lvl1pPr>
          </a:lstStyle>
          <a:p>
            <a:pPr lvl="0"/>
            <a:r>
              <a:rPr lang="en-US" dirty="0"/>
              <a:t>Click to edit Master text styles</a:t>
            </a:r>
          </a:p>
        </p:txBody>
      </p:sp>
      <p:sp>
        <p:nvSpPr>
          <p:cNvPr id="6" name="Text Placeholder 5"/>
          <p:cNvSpPr>
            <a:spLocks noGrp="1"/>
          </p:cNvSpPr>
          <p:nvPr>
            <p:ph type="body" sz="quarter" idx="11"/>
          </p:nvPr>
        </p:nvSpPr>
        <p:spPr>
          <a:xfrm>
            <a:off x="720725" y="2168525"/>
            <a:ext cx="7704138" cy="39560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21472076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4 July, 2016</a:t>
            </a:fld>
            <a:endParaRPr lang="en-GB" dirty="0"/>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5" name="Text Placeholder 4"/>
          <p:cNvSpPr>
            <a:spLocks noGrp="1"/>
          </p:cNvSpPr>
          <p:nvPr>
            <p:ph type="body" sz="quarter" idx="11"/>
          </p:nvPr>
        </p:nvSpPr>
        <p:spPr>
          <a:xfrm>
            <a:off x="719138" y="1446213"/>
            <a:ext cx="3605212" cy="503396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Text Placeholder 6"/>
          <p:cNvSpPr>
            <a:spLocks noGrp="1"/>
          </p:cNvSpPr>
          <p:nvPr>
            <p:ph type="body" sz="quarter" idx="12"/>
          </p:nvPr>
        </p:nvSpPr>
        <p:spPr>
          <a:xfrm>
            <a:off x="4819650" y="1446213"/>
            <a:ext cx="3605213" cy="503396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41603656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46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4 July, 2016</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latin typeface="Franklin Gothic Book"/>
              </a:rPr>
              <a:t>Layouts for charts, images, tables, smart</a:t>
            </a:r>
            <a:r>
              <a:rPr lang="en-US" sz="7000" baseline="0" dirty="0">
                <a:latin typeface="Franklin Gothic Book"/>
              </a:rPr>
              <a:t> art or video</a:t>
            </a:r>
            <a:endParaRPr lang="en-US" sz="7000" dirty="0">
              <a:latin typeface="Franklin Gothic Book"/>
            </a:endParaRP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315061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 chart - standard">
    <p:spTree>
      <p:nvGrpSpPr>
        <p:cNvPr id="1" name=""/>
        <p:cNvGrpSpPr/>
        <p:nvPr/>
      </p:nvGrpSpPr>
      <p:grpSpPr>
        <a:xfrm>
          <a:off x="0" y="0"/>
          <a:ext cx="0" cy="0"/>
          <a:chOff x="0" y="0"/>
          <a:chExt cx="0" cy="0"/>
        </a:xfrm>
      </p:grpSpPr>
      <p:sp>
        <p:nvSpPr>
          <p:cNvPr id="5" name="Round Same Side Corner Rectangle 4"/>
          <p:cNvSpPr/>
          <p:nvPr userDrawn="1"/>
        </p:nvSpPr>
        <p:spPr>
          <a:xfrm>
            <a:off x="4819650" y="1803400"/>
            <a:ext cx="3579813" cy="4657725"/>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9" name="Content Placeholder 8"/>
          <p:cNvSpPr>
            <a:spLocks noGrp="1"/>
          </p:cNvSpPr>
          <p:nvPr>
            <p:ph sz="quarter" idx="17" hasCustomPrompt="1"/>
          </p:nvPr>
        </p:nvSpPr>
        <p:spPr>
          <a:xfrm>
            <a:off x="4819650" y="1803400"/>
            <a:ext cx="3579813" cy="4657725"/>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4 July, 2016</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6"/>
          </p:nvPr>
        </p:nvSpPr>
        <p:spPr>
          <a:xfrm>
            <a:off x="719138" y="1803400"/>
            <a:ext cx="3605212" cy="4683125"/>
          </a:xfrm>
        </p:spPr>
        <p:txBody>
          <a:bodyPr/>
          <a:lstStyle/>
          <a:p>
            <a:pPr lvl="0"/>
            <a:r>
              <a:rPr lang="en-US"/>
              <a:t>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53787825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ext + chart - standard">
    <p:spTree>
      <p:nvGrpSpPr>
        <p:cNvPr id="1" name=""/>
        <p:cNvGrpSpPr/>
        <p:nvPr/>
      </p:nvGrpSpPr>
      <p:grpSpPr>
        <a:xfrm>
          <a:off x="0" y="0"/>
          <a:ext cx="0" cy="0"/>
          <a:chOff x="0" y="0"/>
          <a:chExt cx="0" cy="0"/>
        </a:xfrm>
      </p:grpSpPr>
      <p:sp>
        <p:nvSpPr>
          <p:cNvPr id="5" name="Round Same Side Corner Rectangle 4"/>
          <p:cNvSpPr/>
          <p:nvPr userDrawn="1"/>
        </p:nvSpPr>
        <p:spPr>
          <a:xfrm>
            <a:off x="4819650" y="1803400"/>
            <a:ext cx="3579813" cy="4657725"/>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9" name="Content Placeholder 8"/>
          <p:cNvSpPr>
            <a:spLocks noGrp="1"/>
          </p:cNvSpPr>
          <p:nvPr>
            <p:ph sz="quarter" idx="17" hasCustomPrompt="1"/>
          </p:nvPr>
        </p:nvSpPr>
        <p:spPr>
          <a:xfrm>
            <a:off x="4819650" y="1803400"/>
            <a:ext cx="3579813" cy="4657725"/>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4 July, 2016</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6"/>
          </p:nvPr>
        </p:nvSpPr>
        <p:spPr>
          <a:xfrm>
            <a:off x="719138" y="1803400"/>
            <a:ext cx="3605212" cy="46831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Tree>
    <p:extLst>
      <p:ext uri="{BB962C8B-B14F-4D97-AF65-F5344CB8AC3E}">
        <p14:creationId xmlns:p14="http://schemas.microsoft.com/office/powerpoint/2010/main" val="96335229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text + chart">
    <p:spTree>
      <p:nvGrpSpPr>
        <p:cNvPr id="1" name=""/>
        <p:cNvGrpSpPr/>
        <p:nvPr/>
      </p:nvGrpSpPr>
      <p:grpSpPr>
        <a:xfrm>
          <a:off x="0" y="0"/>
          <a:ext cx="0" cy="0"/>
          <a:chOff x="0" y="0"/>
          <a:chExt cx="0" cy="0"/>
        </a:xfrm>
      </p:grpSpPr>
      <p:sp>
        <p:nvSpPr>
          <p:cNvPr id="10" name="Round Same Side Corner Rectangle 9"/>
          <p:cNvSpPr/>
          <p:nvPr userDrawn="1"/>
        </p:nvSpPr>
        <p:spPr>
          <a:xfrm>
            <a:off x="4819649" y="1794782"/>
            <a:ext cx="3605215" cy="4666343"/>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14" name="Content Placeholder 8"/>
          <p:cNvSpPr>
            <a:spLocks noGrp="1"/>
          </p:cNvSpPr>
          <p:nvPr>
            <p:ph sz="quarter" idx="18" hasCustomPrompt="1"/>
          </p:nvPr>
        </p:nvSpPr>
        <p:spPr>
          <a:xfrm>
            <a:off x="4819650" y="1803400"/>
            <a:ext cx="3579813" cy="4657725"/>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4 July, 2016</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6"/>
          </p:nvPr>
        </p:nvSpPr>
        <p:spPr>
          <a:xfrm>
            <a:off x="720725" y="1794782"/>
            <a:ext cx="3603625" cy="719137"/>
          </a:xfrm>
        </p:spPr>
        <p:txBody>
          <a:bodyPr/>
          <a:lstStyle>
            <a:lvl1pPr>
              <a:defRPr>
                <a:latin typeface="Franklin Gothic Medium" panose="020B0603020102020204" pitchFamily="34" charset="0"/>
              </a:defRPr>
            </a:lvl1pPr>
          </a:lstStyle>
          <a:p>
            <a:pPr lvl="0"/>
            <a:r>
              <a:rPr lang="en-US" dirty="0"/>
              <a:t>Click to edit Master text styles</a:t>
            </a:r>
          </a:p>
        </p:txBody>
      </p:sp>
      <p:sp>
        <p:nvSpPr>
          <p:cNvPr id="6" name="Text Placeholder 5"/>
          <p:cNvSpPr>
            <a:spLocks noGrp="1"/>
          </p:cNvSpPr>
          <p:nvPr>
            <p:ph type="body" sz="quarter" idx="17"/>
          </p:nvPr>
        </p:nvSpPr>
        <p:spPr>
          <a:xfrm>
            <a:off x="720725" y="2513919"/>
            <a:ext cx="3603625" cy="396625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35979283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2_text +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4 July, 2016</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3" name="Round Same Side Corner Rectangle 12"/>
          <p:cNvSpPr/>
          <p:nvPr userDrawn="1"/>
        </p:nvSpPr>
        <p:spPr>
          <a:xfrm>
            <a:off x="4819649" y="1795006"/>
            <a:ext cx="3605215" cy="4666119"/>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16" name="Text Placeholder 3"/>
          <p:cNvSpPr>
            <a:spLocks noGrp="1"/>
          </p:cNvSpPr>
          <p:nvPr>
            <p:ph type="body" sz="quarter" idx="16"/>
          </p:nvPr>
        </p:nvSpPr>
        <p:spPr>
          <a:xfrm>
            <a:off x="720725" y="1795006"/>
            <a:ext cx="3603625" cy="719137"/>
          </a:xfrm>
        </p:spPr>
        <p:txBody>
          <a:bodyPr/>
          <a:lstStyle>
            <a:lvl1pPr>
              <a:defRPr>
                <a:latin typeface="Franklin Gothic Medium" panose="020B0603020102020204" pitchFamily="34" charset="0"/>
              </a:defRPr>
            </a:lvl1pPr>
          </a:lstStyle>
          <a:p>
            <a:pPr lvl="0"/>
            <a:r>
              <a:rPr lang="en-US" dirty="0"/>
              <a:t>Click to edit Master text styles</a:t>
            </a:r>
          </a:p>
        </p:txBody>
      </p:sp>
      <p:sp>
        <p:nvSpPr>
          <p:cNvPr id="17" name="Text Placeholder 5"/>
          <p:cNvSpPr>
            <a:spLocks noGrp="1"/>
          </p:cNvSpPr>
          <p:nvPr>
            <p:ph type="body" sz="quarter" idx="17"/>
          </p:nvPr>
        </p:nvSpPr>
        <p:spPr>
          <a:xfrm>
            <a:off x="720725" y="2527300"/>
            <a:ext cx="3603625" cy="39528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2" name="Text Placeholder 3"/>
          <p:cNvSpPr>
            <a:spLocks noGrp="1"/>
          </p:cNvSpPr>
          <p:nvPr>
            <p:ph type="body" sz="quarter" idx="18"/>
          </p:nvPr>
        </p:nvSpPr>
        <p:spPr>
          <a:xfrm>
            <a:off x="4950220" y="1938108"/>
            <a:ext cx="3329348" cy="566737"/>
          </a:xfrm>
        </p:spPr>
        <p:txBody>
          <a:bodyPr/>
          <a:lstStyle>
            <a:lvl1pPr>
              <a:defRPr sz="1800">
                <a:latin typeface="Franklin Gothic Medium" panose="020B0603020102020204" pitchFamily="34" charset="0"/>
              </a:defRPr>
            </a:lvl1pPr>
          </a:lstStyle>
          <a:p>
            <a:pPr lvl="0"/>
            <a:r>
              <a:rPr lang="en-US" dirty="0"/>
              <a:t>Click to edit Master text styles</a:t>
            </a:r>
          </a:p>
        </p:txBody>
      </p:sp>
      <p:sp>
        <p:nvSpPr>
          <p:cNvPr id="23" name="Content Placeholder 8"/>
          <p:cNvSpPr>
            <a:spLocks noGrp="1"/>
          </p:cNvSpPr>
          <p:nvPr>
            <p:ph sz="quarter" idx="19" hasCustomPrompt="1"/>
          </p:nvPr>
        </p:nvSpPr>
        <p:spPr>
          <a:xfrm>
            <a:off x="4819650" y="2504845"/>
            <a:ext cx="3579813" cy="3956280"/>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Tree>
    <p:extLst>
      <p:ext uri="{BB962C8B-B14F-4D97-AF65-F5344CB8AC3E}">
        <p14:creationId xmlns:p14="http://schemas.microsoft.com/office/powerpoint/2010/main" val="393772465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Chart + text">
    <p:spTree>
      <p:nvGrpSpPr>
        <p:cNvPr id="1" name=""/>
        <p:cNvGrpSpPr/>
        <p:nvPr/>
      </p:nvGrpSpPr>
      <p:grpSpPr>
        <a:xfrm>
          <a:off x="0" y="0"/>
          <a:ext cx="0" cy="0"/>
          <a:chOff x="0" y="0"/>
          <a:chExt cx="0" cy="0"/>
        </a:xfrm>
      </p:grpSpPr>
      <p:sp>
        <p:nvSpPr>
          <p:cNvPr id="15" name="Round Same Side Corner Rectangle 14"/>
          <p:cNvSpPr/>
          <p:nvPr userDrawn="1"/>
        </p:nvSpPr>
        <p:spPr>
          <a:xfrm>
            <a:off x="719135" y="1803400"/>
            <a:ext cx="3605215" cy="4642643"/>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19" name="Content Placeholder 8"/>
          <p:cNvSpPr>
            <a:spLocks noGrp="1"/>
          </p:cNvSpPr>
          <p:nvPr>
            <p:ph sz="quarter" idx="19" hasCustomPrompt="1"/>
          </p:nvPr>
        </p:nvSpPr>
        <p:spPr>
          <a:xfrm>
            <a:off x="719136" y="1803400"/>
            <a:ext cx="3579813" cy="4642643"/>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t>4 July, 2016</a:t>
            </a:fld>
            <a:endParaRPr lang="en-GB" dirty="0"/>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7" name="Text Placeholder 5"/>
          <p:cNvSpPr>
            <a:spLocks noGrp="1"/>
          </p:cNvSpPr>
          <p:nvPr>
            <p:ph type="body" sz="quarter" idx="17"/>
          </p:nvPr>
        </p:nvSpPr>
        <p:spPr>
          <a:xfrm>
            <a:off x="4803774" y="1803400"/>
            <a:ext cx="3603625" cy="469503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87815549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Chart + text">
    <p:spTree>
      <p:nvGrpSpPr>
        <p:cNvPr id="1" name=""/>
        <p:cNvGrpSpPr/>
        <p:nvPr/>
      </p:nvGrpSpPr>
      <p:grpSpPr>
        <a:xfrm>
          <a:off x="0" y="0"/>
          <a:ext cx="0" cy="0"/>
          <a:chOff x="0" y="0"/>
          <a:chExt cx="0" cy="0"/>
        </a:xfrm>
      </p:grpSpPr>
      <p:sp>
        <p:nvSpPr>
          <p:cNvPr id="15" name="Round Same Side Corner Rectangle 14"/>
          <p:cNvSpPr/>
          <p:nvPr userDrawn="1"/>
        </p:nvSpPr>
        <p:spPr>
          <a:xfrm>
            <a:off x="719135" y="1803400"/>
            <a:ext cx="3605215" cy="4642643"/>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19" name="Content Placeholder 8"/>
          <p:cNvSpPr>
            <a:spLocks noGrp="1"/>
          </p:cNvSpPr>
          <p:nvPr>
            <p:ph sz="quarter" idx="19" hasCustomPrompt="1"/>
          </p:nvPr>
        </p:nvSpPr>
        <p:spPr>
          <a:xfrm>
            <a:off x="719136" y="1803400"/>
            <a:ext cx="3579813" cy="4642643"/>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t>4 July, 2016</a:t>
            </a:fld>
            <a:endParaRPr lang="en-GB" dirty="0"/>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6" name="Text Placeholder 3"/>
          <p:cNvSpPr>
            <a:spLocks noGrp="1"/>
          </p:cNvSpPr>
          <p:nvPr>
            <p:ph type="body" sz="quarter" idx="16"/>
          </p:nvPr>
        </p:nvSpPr>
        <p:spPr>
          <a:xfrm>
            <a:off x="4803774" y="1803400"/>
            <a:ext cx="3603625" cy="719137"/>
          </a:xfrm>
        </p:spPr>
        <p:txBody>
          <a:bodyPr/>
          <a:lstStyle>
            <a:lvl1pPr>
              <a:defRPr>
                <a:latin typeface="Franklin Gothic Medium" panose="020B0603020102020204" pitchFamily="34" charset="0"/>
              </a:defRPr>
            </a:lvl1pPr>
          </a:lstStyle>
          <a:p>
            <a:pPr lvl="0"/>
            <a:r>
              <a:rPr lang="en-US" dirty="0"/>
              <a:t>Click to edit Master text styles</a:t>
            </a:r>
          </a:p>
        </p:txBody>
      </p:sp>
      <p:sp>
        <p:nvSpPr>
          <p:cNvPr id="17" name="Text Placeholder 5"/>
          <p:cNvSpPr>
            <a:spLocks noGrp="1"/>
          </p:cNvSpPr>
          <p:nvPr>
            <p:ph type="body" sz="quarter" idx="17"/>
          </p:nvPr>
        </p:nvSpPr>
        <p:spPr>
          <a:xfrm>
            <a:off x="4803774" y="2527300"/>
            <a:ext cx="3603625" cy="397113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46608040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4_Chart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t>4 July, 2016</a:t>
            </a:fld>
            <a:endParaRPr lang="en-GB" dirty="0"/>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5" name="Round Same Side Corner Rectangle 14"/>
          <p:cNvSpPr/>
          <p:nvPr userDrawn="1"/>
        </p:nvSpPr>
        <p:spPr>
          <a:xfrm>
            <a:off x="719135" y="1803400"/>
            <a:ext cx="3605215" cy="4642643"/>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16" name="Text Placeholder 3"/>
          <p:cNvSpPr>
            <a:spLocks noGrp="1"/>
          </p:cNvSpPr>
          <p:nvPr>
            <p:ph type="body" sz="quarter" idx="16"/>
          </p:nvPr>
        </p:nvSpPr>
        <p:spPr>
          <a:xfrm>
            <a:off x="4803774" y="1780836"/>
            <a:ext cx="3603625" cy="719137"/>
          </a:xfrm>
        </p:spPr>
        <p:txBody>
          <a:bodyPr/>
          <a:lstStyle>
            <a:lvl1pPr>
              <a:defRPr>
                <a:latin typeface="Franklin Gothic Medium" panose="020B0603020102020204" pitchFamily="34" charset="0"/>
              </a:defRPr>
            </a:lvl1pPr>
          </a:lstStyle>
          <a:p>
            <a:pPr lvl="0"/>
            <a:r>
              <a:rPr lang="en-US" dirty="0"/>
              <a:t>Click to edit Master text styles</a:t>
            </a:r>
          </a:p>
        </p:txBody>
      </p:sp>
      <p:sp>
        <p:nvSpPr>
          <p:cNvPr id="17" name="Text Placeholder 5"/>
          <p:cNvSpPr>
            <a:spLocks noGrp="1"/>
          </p:cNvSpPr>
          <p:nvPr>
            <p:ph type="body" sz="quarter" idx="17"/>
          </p:nvPr>
        </p:nvSpPr>
        <p:spPr>
          <a:xfrm>
            <a:off x="4803774" y="2499973"/>
            <a:ext cx="3603625" cy="399845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8" name="Text Placeholder 3"/>
          <p:cNvSpPr>
            <a:spLocks noGrp="1"/>
          </p:cNvSpPr>
          <p:nvPr>
            <p:ph type="body" sz="quarter" idx="18"/>
          </p:nvPr>
        </p:nvSpPr>
        <p:spPr>
          <a:xfrm>
            <a:off x="849706" y="1885156"/>
            <a:ext cx="3329348" cy="566737"/>
          </a:xfrm>
        </p:spPr>
        <p:txBody>
          <a:bodyPr/>
          <a:lstStyle>
            <a:lvl1pPr>
              <a:defRPr sz="1800">
                <a:latin typeface="Franklin Gothic Medium" panose="020B0603020102020204" pitchFamily="34" charset="0"/>
              </a:defRPr>
            </a:lvl1pPr>
          </a:lstStyle>
          <a:p>
            <a:pPr lvl="0"/>
            <a:r>
              <a:rPr lang="en-US" dirty="0"/>
              <a:t>Click to edit Master text styles</a:t>
            </a:r>
          </a:p>
        </p:txBody>
      </p:sp>
      <p:sp>
        <p:nvSpPr>
          <p:cNvPr id="19" name="Content Placeholder 8"/>
          <p:cNvSpPr>
            <a:spLocks noGrp="1"/>
          </p:cNvSpPr>
          <p:nvPr>
            <p:ph sz="quarter" idx="19" hasCustomPrompt="1"/>
          </p:nvPr>
        </p:nvSpPr>
        <p:spPr>
          <a:xfrm>
            <a:off x="719136" y="2527300"/>
            <a:ext cx="3579813" cy="3918743"/>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Tree>
    <p:extLst>
      <p:ext uri="{BB962C8B-B14F-4D97-AF65-F5344CB8AC3E}">
        <p14:creationId xmlns:p14="http://schemas.microsoft.com/office/powerpoint/2010/main" val="44924785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ext + large chart">
    <p:spTree>
      <p:nvGrpSpPr>
        <p:cNvPr id="1" name=""/>
        <p:cNvGrpSpPr/>
        <p:nvPr/>
      </p:nvGrpSpPr>
      <p:grpSpPr>
        <a:xfrm>
          <a:off x="0" y="0"/>
          <a:ext cx="0" cy="0"/>
          <a:chOff x="0" y="0"/>
          <a:chExt cx="0" cy="0"/>
        </a:xfrm>
      </p:grpSpPr>
      <p:sp>
        <p:nvSpPr>
          <p:cNvPr id="5" name="Round Same Side Corner Rectangle 4"/>
          <p:cNvSpPr/>
          <p:nvPr userDrawn="1"/>
        </p:nvSpPr>
        <p:spPr>
          <a:xfrm>
            <a:off x="3609976" y="1803400"/>
            <a:ext cx="4789488" cy="4657725"/>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9" name="Content Placeholder 8"/>
          <p:cNvSpPr>
            <a:spLocks noGrp="1"/>
          </p:cNvSpPr>
          <p:nvPr>
            <p:ph sz="quarter" idx="17" hasCustomPrompt="1"/>
          </p:nvPr>
        </p:nvSpPr>
        <p:spPr>
          <a:xfrm>
            <a:off x="3609976" y="1803400"/>
            <a:ext cx="4789488" cy="4657725"/>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4 July, 2016</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6"/>
          </p:nvPr>
        </p:nvSpPr>
        <p:spPr>
          <a:xfrm>
            <a:off x="719138" y="1803400"/>
            <a:ext cx="2519361" cy="46831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Tree>
    <p:extLst>
      <p:ext uri="{BB962C8B-B14F-4D97-AF65-F5344CB8AC3E}">
        <p14:creationId xmlns:p14="http://schemas.microsoft.com/office/powerpoint/2010/main" val="180417687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large chart + text">
    <p:spTree>
      <p:nvGrpSpPr>
        <p:cNvPr id="1" name=""/>
        <p:cNvGrpSpPr/>
        <p:nvPr/>
      </p:nvGrpSpPr>
      <p:grpSpPr>
        <a:xfrm>
          <a:off x="0" y="0"/>
          <a:ext cx="0" cy="0"/>
          <a:chOff x="0" y="0"/>
          <a:chExt cx="0" cy="0"/>
        </a:xfrm>
      </p:grpSpPr>
      <p:sp>
        <p:nvSpPr>
          <p:cNvPr id="5" name="Round Same Side Corner Rectangle 4"/>
          <p:cNvSpPr/>
          <p:nvPr userDrawn="1"/>
        </p:nvSpPr>
        <p:spPr>
          <a:xfrm>
            <a:off x="387350" y="1803400"/>
            <a:ext cx="4789488" cy="4668044"/>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9" name="Content Placeholder 8"/>
          <p:cNvSpPr>
            <a:spLocks noGrp="1"/>
          </p:cNvSpPr>
          <p:nvPr>
            <p:ph sz="quarter" idx="17" hasCustomPrompt="1"/>
          </p:nvPr>
        </p:nvSpPr>
        <p:spPr>
          <a:xfrm>
            <a:off x="376238" y="1803400"/>
            <a:ext cx="4789488" cy="4654549"/>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4 July, 2016</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6"/>
          </p:nvPr>
        </p:nvSpPr>
        <p:spPr>
          <a:xfrm>
            <a:off x="5535614" y="1803400"/>
            <a:ext cx="2884486" cy="46767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Tree>
    <p:extLst>
      <p:ext uri="{BB962C8B-B14F-4D97-AF65-F5344CB8AC3E}">
        <p14:creationId xmlns:p14="http://schemas.microsoft.com/office/powerpoint/2010/main" val="342189448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hart + chart">
    <p:spTree>
      <p:nvGrpSpPr>
        <p:cNvPr id="1" name=""/>
        <p:cNvGrpSpPr/>
        <p:nvPr/>
      </p:nvGrpSpPr>
      <p:grpSpPr>
        <a:xfrm>
          <a:off x="0" y="0"/>
          <a:ext cx="0" cy="0"/>
          <a:chOff x="0" y="0"/>
          <a:chExt cx="0" cy="0"/>
        </a:xfrm>
      </p:grpSpPr>
      <p:sp>
        <p:nvSpPr>
          <p:cNvPr id="5" name="Round Same Side Corner Rectangle 4"/>
          <p:cNvSpPr/>
          <p:nvPr userDrawn="1"/>
        </p:nvSpPr>
        <p:spPr>
          <a:xfrm>
            <a:off x="720724" y="1803401"/>
            <a:ext cx="3598861" cy="4657724"/>
          </a:xfrm>
          <a:prstGeom prst="round2SameRect">
            <a:avLst>
              <a:gd name="adj1" fmla="val 2774"/>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104" name="Round Same Side Corner Rectangle 103"/>
          <p:cNvSpPr/>
          <p:nvPr userDrawn="1"/>
        </p:nvSpPr>
        <p:spPr>
          <a:xfrm>
            <a:off x="4819650" y="1793900"/>
            <a:ext cx="3605213" cy="4666337"/>
          </a:xfrm>
          <a:prstGeom prst="round2SameRect">
            <a:avLst>
              <a:gd name="adj1" fmla="val 2774"/>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4" name="Content Placeholder 3"/>
          <p:cNvSpPr>
            <a:spLocks noGrp="1"/>
          </p:cNvSpPr>
          <p:nvPr>
            <p:ph sz="quarter" idx="10" hasCustomPrompt="1"/>
          </p:nvPr>
        </p:nvSpPr>
        <p:spPr>
          <a:xfrm>
            <a:off x="719138" y="1803401"/>
            <a:ext cx="3600450" cy="4683125"/>
          </a:xfrm>
        </p:spPr>
        <p:txBody>
          <a:bodyPr/>
          <a:lstStyle>
            <a:lvl1pPr>
              <a:defRPr baseline="0"/>
            </a:lvl1pPr>
          </a:lstStyle>
          <a:p>
            <a:pPr lvl="0"/>
            <a:r>
              <a:rPr lang="en-US" dirty="0"/>
              <a:t>Click icon to insert object</a:t>
            </a:r>
          </a:p>
        </p:txBody>
      </p:sp>
      <p:sp>
        <p:nvSpPr>
          <p:cNvPr id="13" name="Content Placeholder 3"/>
          <p:cNvSpPr>
            <a:spLocks noGrp="1"/>
          </p:cNvSpPr>
          <p:nvPr>
            <p:ph sz="quarter" idx="11" hasCustomPrompt="1"/>
          </p:nvPr>
        </p:nvSpPr>
        <p:spPr>
          <a:xfrm>
            <a:off x="4819650" y="1803401"/>
            <a:ext cx="3600450" cy="4683125"/>
          </a:xfrm>
        </p:spPr>
        <p:txBody>
          <a:bodyPr/>
          <a:lstStyle>
            <a:lvl1pPr>
              <a:defRPr baseline="0"/>
            </a:lvl1pPr>
          </a:lstStyle>
          <a:p>
            <a:pPr lvl="0"/>
            <a:r>
              <a:rPr lang="en-US"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t>4 July, 2016</a:t>
            </a:fld>
            <a:endParaRPr lang="en-GB" dirty="0"/>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82233971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hart + chart - with titles">
    <p:spTree>
      <p:nvGrpSpPr>
        <p:cNvPr id="1" name=""/>
        <p:cNvGrpSpPr/>
        <p:nvPr/>
      </p:nvGrpSpPr>
      <p:grpSpPr>
        <a:xfrm>
          <a:off x="0" y="0"/>
          <a:ext cx="0" cy="0"/>
          <a:chOff x="0" y="0"/>
          <a:chExt cx="0" cy="0"/>
        </a:xfrm>
      </p:grpSpPr>
      <p:sp>
        <p:nvSpPr>
          <p:cNvPr id="5" name="Round Same Side Corner Rectangle 4"/>
          <p:cNvSpPr/>
          <p:nvPr userDrawn="1"/>
        </p:nvSpPr>
        <p:spPr>
          <a:xfrm>
            <a:off x="720725" y="2168445"/>
            <a:ext cx="3598861" cy="4292680"/>
          </a:xfrm>
          <a:prstGeom prst="round2SameRect">
            <a:avLst>
              <a:gd name="adj1" fmla="val 2774"/>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t>4 July, 2016</a:t>
            </a:fld>
            <a:endParaRPr lang="en-GB" dirty="0"/>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04" name="Round Same Side Corner Rectangle 103"/>
          <p:cNvSpPr/>
          <p:nvPr userDrawn="1"/>
        </p:nvSpPr>
        <p:spPr>
          <a:xfrm>
            <a:off x="4819650" y="2168525"/>
            <a:ext cx="3605213" cy="4291712"/>
          </a:xfrm>
          <a:prstGeom prst="round2SameRect">
            <a:avLst>
              <a:gd name="adj1" fmla="val 2774"/>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4" name="Text Placeholder 3"/>
          <p:cNvSpPr>
            <a:spLocks noGrp="1"/>
          </p:cNvSpPr>
          <p:nvPr>
            <p:ph type="body" sz="quarter" idx="20" hasCustomPrompt="1"/>
          </p:nvPr>
        </p:nvSpPr>
        <p:spPr>
          <a:xfrm>
            <a:off x="708025" y="1446213"/>
            <a:ext cx="7716838" cy="723900"/>
          </a:xfrm>
        </p:spPr>
        <p:txBody>
          <a:bodyPr/>
          <a:lstStyle>
            <a:lvl1pPr>
              <a:defRPr/>
            </a:lvl1pPr>
          </a:lstStyle>
          <a:p>
            <a:pPr lvl="0"/>
            <a:r>
              <a:rPr lang="en-US" dirty="0"/>
              <a:t>Short intro text</a:t>
            </a:r>
          </a:p>
        </p:txBody>
      </p:sp>
      <p:sp>
        <p:nvSpPr>
          <p:cNvPr id="7" name="Text Placeholder 6"/>
          <p:cNvSpPr>
            <a:spLocks noGrp="1"/>
          </p:cNvSpPr>
          <p:nvPr>
            <p:ph type="body" sz="quarter" idx="21" hasCustomPrompt="1"/>
          </p:nvPr>
        </p:nvSpPr>
        <p:spPr>
          <a:xfrm>
            <a:off x="850900" y="2271939"/>
            <a:ext cx="3111500" cy="244475"/>
          </a:xfrm>
        </p:spPr>
        <p:txBody>
          <a:bodyPr/>
          <a:lstStyle>
            <a:lvl1pPr>
              <a:defRPr sz="1600" baseline="0">
                <a:latin typeface="Franklin Gothic Medium" panose="020B0603020102020204" pitchFamily="34" charset="0"/>
              </a:defRPr>
            </a:lvl1pPr>
          </a:lstStyle>
          <a:p>
            <a:pPr lvl="0"/>
            <a:r>
              <a:rPr lang="en-US" dirty="0"/>
              <a:t>Chart title</a:t>
            </a:r>
          </a:p>
        </p:txBody>
      </p:sp>
      <p:sp>
        <p:nvSpPr>
          <p:cNvPr id="18" name="Text Placeholder 6"/>
          <p:cNvSpPr>
            <a:spLocks noGrp="1"/>
          </p:cNvSpPr>
          <p:nvPr>
            <p:ph type="body" sz="quarter" idx="22" hasCustomPrompt="1"/>
          </p:nvPr>
        </p:nvSpPr>
        <p:spPr>
          <a:xfrm>
            <a:off x="5073649" y="2246539"/>
            <a:ext cx="3111500" cy="269875"/>
          </a:xfrm>
        </p:spPr>
        <p:txBody>
          <a:bodyPr/>
          <a:lstStyle>
            <a:lvl1pPr>
              <a:defRPr sz="1600" baseline="0">
                <a:latin typeface="Franklin Gothic Medium" panose="020B0603020102020204" pitchFamily="34" charset="0"/>
              </a:defRPr>
            </a:lvl1pPr>
          </a:lstStyle>
          <a:p>
            <a:pPr lvl="0"/>
            <a:r>
              <a:rPr lang="en-US" dirty="0"/>
              <a:t>Chart title</a:t>
            </a:r>
          </a:p>
        </p:txBody>
      </p:sp>
      <p:sp>
        <p:nvSpPr>
          <p:cNvPr id="9" name="Content Placeholder 8"/>
          <p:cNvSpPr>
            <a:spLocks noGrp="1"/>
          </p:cNvSpPr>
          <p:nvPr>
            <p:ph sz="quarter" idx="23"/>
          </p:nvPr>
        </p:nvSpPr>
        <p:spPr>
          <a:xfrm>
            <a:off x="720725" y="2642488"/>
            <a:ext cx="3603625" cy="3818637"/>
          </a:xfrm>
        </p:spPr>
        <p:txBody>
          <a:bodyPr/>
          <a:lstStyle>
            <a:lvl1pPr>
              <a:defRPr sz="1600"/>
            </a:lvl1pPr>
          </a:lstStyle>
          <a:p>
            <a:pPr lvl="0"/>
            <a:r>
              <a:rPr lang="en-US" dirty="0"/>
              <a:t>Click to edit Master text styles</a:t>
            </a:r>
          </a:p>
        </p:txBody>
      </p:sp>
      <p:sp>
        <p:nvSpPr>
          <p:cNvPr id="21" name="Content Placeholder 8"/>
          <p:cNvSpPr>
            <a:spLocks noGrp="1"/>
          </p:cNvSpPr>
          <p:nvPr>
            <p:ph sz="quarter" idx="24"/>
          </p:nvPr>
        </p:nvSpPr>
        <p:spPr>
          <a:xfrm>
            <a:off x="4822825" y="2641600"/>
            <a:ext cx="3603625" cy="3818637"/>
          </a:xfrm>
        </p:spPr>
        <p:txBody>
          <a:bodyPr/>
          <a:lstStyle>
            <a:lvl1pPr>
              <a:defRPr sz="1600"/>
            </a:lvl1pPr>
          </a:lstStyle>
          <a:p>
            <a:pPr lvl="0"/>
            <a:r>
              <a:rPr lang="en-US" dirty="0"/>
              <a:t>Click to edit Master text styles</a:t>
            </a:r>
          </a:p>
        </p:txBody>
      </p:sp>
    </p:spTree>
    <p:extLst>
      <p:ext uri="{BB962C8B-B14F-4D97-AF65-F5344CB8AC3E}">
        <p14:creationId xmlns:p14="http://schemas.microsoft.com/office/powerpoint/2010/main" val="14603504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ext + chart">
    <p:spTree>
      <p:nvGrpSpPr>
        <p:cNvPr id="1" name=""/>
        <p:cNvGrpSpPr/>
        <p:nvPr/>
      </p:nvGrpSpPr>
      <p:grpSpPr>
        <a:xfrm>
          <a:off x="0" y="0"/>
          <a:ext cx="0" cy="0"/>
          <a:chOff x="0" y="0"/>
          <a:chExt cx="0" cy="0"/>
        </a:xfrm>
      </p:grpSpPr>
      <p:sp>
        <p:nvSpPr>
          <p:cNvPr id="10" name="Round Same Side Corner Rectangle 9"/>
          <p:cNvSpPr/>
          <p:nvPr userDrawn="1"/>
        </p:nvSpPr>
        <p:spPr>
          <a:xfrm>
            <a:off x="4819649" y="1794782"/>
            <a:ext cx="3605215" cy="4666343"/>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14" name="Content Placeholder 8"/>
          <p:cNvSpPr>
            <a:spLocks noGrp="1"/>
          </p:cNvSpPr>
          <p:nvPr>
            <p:ph sz="quarter" idx="18" hasCustomPrompt="1"/>
          </p:nvPr>
        </p:nvSpPr>
        <p:spPr>
          <a:xfrm>
            <a:off x="4819650" y="1803400"/>
            <a:ext cx="3579813" cy="4657725"/>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4 July, 2016</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6"/>
          </p:nvPr>
        </p:nvSpPr>
        <p:spPr>
          <a:xfrm>
            <a:off x="720725" y="1794782"/>
            <a:ext cx="3603625" cy="719137"/>
          </a:xfrm>
        </p:spPr>
        <p:txBody>
          <a:bodyPr/>
          <a:lstStyle>
            <a:lvl1pPr>
              <a:defRPr>
                <a:latin typeface="Franklin Gothic Medium" panose="020B0603020102020204" pitchFamily="34" charset="0"/>
              </a:defRPr>
            </a:lvl1pPr>
          </a:lstStyle>
          <a:p>
            <a:pPr lvl="0"/>
            <a:r>
              <a:rPr lang="en-US"/>
              <a:t>Edit Master text styles</a:t>
            </a:r>
          </a:p>
        </p:txBody>
      </p:sp>
      <p:sp>
        <p:nvSpPr>
          <p:cNvPr id="6" name="Text Placeholder 5"/>
          <p:cNvSpPr>
            <a:spLocks noGrp="1"/>
          </p:cNvSpPr>
          <p:nvPr>
            <p:ph type="body" sz="quarter" idx="17"/>
          </p:nvPr>
        </p:nvSpPr>
        <p:spPr>
          <a:xfrm>
            <a:off x="720725" y="2513919"/>
            <a:ext cx="3603625" cy="3966256"/>
          </a:xfrm>
        </p:spPr>
        <p:txBody>
          <a:bodyPr/>
          <a:lstStyle/>
          <a:p>
            <a:pPr lvl="0"/>
            <a:r>
              <a:rPr lang="en-US"/>
              <a:t>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01654368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ingle chart">
    <p:spTree>
      <p:nvGrpSpPr>
        <p:cNvPr id="1" name=""/>
        <p:cNvGrpSpPr/>
        <p:nvPr/>
      </p:nvGrpSpPr>
      <p:grpSpPr>
        <a:xfrm>
          <a:off x="0" y="0"/>
          <a:ext cx="0" cy="0"/>
          <a:chOff x="0" y="0"/>
          <a:chExt cx="0" cy="0"/>
        </a:xfrm>
      </p:grpSpPr>
      <p:sp>
        <p:nvSpPr>
          <p:cNvPr id="4" name="Round Same Side Corner Rectangle 3"/>
          <p:cNvSpPr/>
          <p:nvPr userDrawn="1"/>
        </p:nvSpPr>
        <p:spPr>
          <a:xfrm>
            <a:off x="376238" y="1803401"/>
            <a:ext cx="8407400" cy="4657724"/>
          </a:xfrm>
          <a:prstGeom prst="round2SameRect">
            <a:avLst>
              <a:gd name="adj1" fmla="val 2789"/>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5" name="Content Placeholder 4"/>
          <p:cNvSpPr>
            <a:spLocks noGrp="1"/>
          </p:cNvSpPr>
          <p:nvPr>
            <p:ph sz="quarter" idx="10" hasCustomPrompt="1"/>
          </p:nvPr>
        </p:nvSpPr>
        <p:spPr>
          <a:xfrm>
            <a:off x="376238" y="1803401"/>
            <a:ext cx="8407400" cy="4657723"/>
          </a:xfrm>
        </p:spPr>
        <p:txBody>
          <a:bodyPr/>
          <a:lstStyle>
            <a:lvl1pPr>
              <a:defRPr baseline="0"/>
            </a:lvl1pPr>
          </a:lstStyle>
          <a:p>
            <a:pPr lvl="0"/>
            <a:r>
              <a:rPr lang="en-US" dirty="0"/>
              <a:t>Click icon to add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F7334817-FF7C-6948-966F-8ECFBE662A14}" type="datetime3">
              <a:rPr lang="en-GB" smtClean="0"/>
              <a:t>4 July, 2016</a:t>
            </a:fld>
            <a:endParaRPr lang="en-GB" dirty="0"/>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96119623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Single chart - with title">
    <p:spTree>
      <p:nvGrpSpPr>
        <p:cNvPr id="1" name=""/>
        <p:cNvGrpSpPr/>
        <p:nvPr/>
      </p:nvGrpSpPr>
      <p:grpSpPr>
        <a:xfrm>
          <a:off x="0" y="0"/>
          <a:ext cx="0" cy="0"/>
          <a:chOff x="0" y="0"/>
          <a:chExt cx="0" cy="0"/>
        </a:xfrm>
      </p:grpSpPr>
      <p:sp>
        <p:nvSpPr>
          <p:cNvPr id="4" name="Round Same Side Corner Rectangle 3"/>
          <p:cNvSpPr/>
          <p:nvPr userDrawn="1"/>
        </p:nvSpPr>
        <p:spPr>
          <a:xfrm>
            <a:off x="376238" y="1803401"/>
            <a:ext cx="8407399" cy="4657724"/>
          </a:xfrm>
          <a:prstGeom prst="round2SameRect">
            <a:avLst>
              <a:gd name="adj1" fmla="val 2789"/>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F7334817-FF7C-6948-966F-8ECFBE662A14}" type="datetime3">
              <a:rPr lang="en-GB" smtClean="0"/>
              <a:t>4 July, 2016</a:t>
            </a:fld>
            <a:endParaRPr lang="en-GB" dirty="0"/>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5" name="Content Placeholder 4"/>
          <p:cNvSpPr>
            <a:spLocks noGrp="1"/>
          </p:cNvSpPr>
          <p:nvPr>
            <p:ph sz="quarter" idx="17" hasCustomPrompt="1"/>
          </p:nvPr>
        </p:nvSpPr>
        <p:spPr>
          <a:xfrm>
            <a:off x="376238" y="2472531"/>
            <a:ext cx="8407400" cy="4013994"/>
          </a:xfrm>
        </p:spPr>
        <p:txBody>
          <a:bodyPr/>
          <a:lstStyle>
            <a:lvl1pPr>
              <a:defRPr baseline="0"/>
            </a:lvl1pPr>
          </a:lstStyle>
          <a:p>
            <a:pPr lvl="0"/>
            <a:r>
              <a:rPr lang="en-US" dirty="0"/>
              <a:t>Click icon to add object</a:t>
            </a:r>
          </a:p>
        </p:txBody>
      </p:sp>
      <p:sp>
        <p:nvSpPr>
          <p:cNvPr id="7" name="Text Placeholder 6"/>
          <p:cNvSpPr>
            <a:spLocks noGrp="1"/>
          </p:cNvSpPr>
          <p:nvPr>
            <p:ph type="body" sz="quarter" idx="18" hasCustomPrompt="1"/>
          </p:nvPr>
        </p:nvSpPr>
        <p:spPr>
          <a:xfrm>
            <a:off x="720725" y="1864518"/>
            <a:ext cx="7704138" cy="608013"/>
          </a:xfrm>
        </p:spPr>
        <p:txBody>
          <a:bodyPr/>
          <a:lstStyle>
            <a:lvl1pPr>
              <a:defRPr sz="1800">
                <a:latin typeface="Franklin Gothic Medium" panose="020B0603020102020204" pitchFamily="34" charset="0"/>
              </a:defRPr>
            </a:lvl1pPr>
          </a:lstStyle>
          <a:p>
            <a:pPr lvl="0"/>
            <a:r>
              <a:rPr lang="en-US" dirty="0"/>
              <a:t>Chart title</a:t>
            </a:r>
          </a:p>
        </p:txBody>
      </p:sp>
    </p:spTree>
    <p:extLst>
      <p:ext uri="{BB962C8B-B14F-4D97-AF65-F5344CB8AC3E}">
        <p14:creationId xmlns:p14="http://schemas.microsoft.com/office/powerpoint/2010/main" val="33518101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47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4 July, 2016</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latin typeface="Franklin Gothic Book"/>
              </a:rPr>
              <a:t>Layouts</a:t>
            </a:r>
            <a:r>
              <a:rPr lang="en-US" sz="7000" baseline="0" dirty="0">
                <a:latin typeface="Franklin Gothic Book"/>
              </a:rPr>
              <a:t> for</a:t>
            </a:r>
            <a:br>
              <a:rPr lang="en-US" sz="7000" baseline="0" dirty="0">
                <a:latin typeface="Franklin Gothic Book"/>
              </a:rPr>
            </a:br>
            <a:r>
              <a:rPr lang="en-US" sz="7000" baseline="0" dirty="0">
                <a:latin typeface="Franklin Gothic Book"/>
              </a:rPr>
              <a:t>complex text</a:t>
            </a:r>
            <a:endParaRPr lang="en-US" sz="7000" dirty="0">
              <a:latin typeface="Franklin Gothic Book"/>
            </a:endParaRP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50209773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6" name="Round Same Side Corner Rectangle 5"/>
          <p:cNvSpPr/>
          <p:nvPr userDrawn="1"/>
        </p:nvSpPr>
        <p:spPr>
          <a:xfrm>
            <a:off x="4319585" y="1803400"/>
            <a:ext cx="4319983" cy="4676599"/>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6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6478586" y="4833942"/>
            <a:ext cx="1800982" cy="1286058"/>
          </a:xfrm>
          <a:prstGeom prst="roundRect">
            <a:avLst>
              <a:gd name="adj" fmla="val 10702"/>
            </a:avLst>
          </a:prstGeom>
        </p:spPr>
        <p:txBody>
          <a:bodyPr/>
          <a:lstStyle/>
          <a:p>
            <a:pPr lvl="0"/>
            <a:r>
              <a:rPr lang="en-US" noProof="0" dirty="0"/>
              <a:t>Click icon to add picture</a:t>
            </a:r>
            <a:endParaRPr lang="en-GB" noProof="0" dirty="0"/>
          </a:p>
        </p:txBody>
      </p:sp>
      <p:pic>
        <p:nvPicPr>
          <p:cNvPr id="7" name="Picture 6" descr="inverted commas closed.png"/>
          <p:cNvPicPr>
            <a:picLocks noChangeAspect="1"/>
          </p:cNvPicPr>
          <p:nvPr userDrawn="1"/>
        </p:nvPicPr>
        <p:blipFill rotWithShape="1">
          <a:blip r:embed="rId3" cstate="email">
            <a:lum bright="70000" contrast="-70000"/>
            <a:extLst>
              <a:ext uri="{28A0092B-C50C-407E-A947-70E740481C1C}">
                <a14:useLocalDpi xmlns:a14="http://schemas.microsoft.com/office/drawing/2010/main" val="0"/>
              </a:ext>
            </a:extLst>
          </a:blip>
          <a:srcRect l="26489" t="54153" r="29554" b="26824"/>
          <a:stretch/>
        </p:blipFill>
        <p:spPr>
          <a:xfrm>
            <a:off x="7517819" y="3312408"/>
            <a:ext cx="762020" cy="542668"/>
          </a:xfrm>
          <a:prstGeom prst="rect">
            <a:avLst/>
          </a:prstGeom>
        </p:spPr>
      </p:pic>
      <p:pic>
        <p:nvPicPr>
          <p:cNvPr id="8" name="Picture 7" descr="inverted commas open.png"/>
          <p:cNvPicPr>
            <a:picLocks noChangeAspect="1"/>
          </p:cNvPicPr>
          <p:nvPr userDrawn="1"/>
        </p:nvPicPr>
        <p:blipFill rotWithShape="1">
          <a:blip r:embed="rId4" cstate="email">
            <a:lum bright="70000" contrast="-70000"/>
            <a:extLst>
              <a:ext uri="{28A0092B-C50C-407E-A947-70E740481C1C}">
                <a14:useLocalDpi xmlns:a14="http://schemas.microsoft.com/office/drawing/2010/main" val="0"/>
              </a:ext>
            </a:extLst>
          </a:blip>
          <a:srcRect l="29337" t="27276" r="30702" b="54153"/>
          <a:stretch/>
        </p:blipFill>
        <p:spPr>
          <a:xfrm>
            <a:off x="4678162" y="2141311"/>
            <a:ext cx="692748" cy="531132"/>
          </a:xfrm>
          <a:prstGeom prst="rect">
            <a:avLst/>
          </a:prstGeom>
        </p:spPr>
      </p:pic>
      <p:sp>
        <p:nvSpPr>
          <p:cNvPr id="13" name="Text Placeholder 6"/>
          <p:cNvSpPr>
            <a:spLocks noGrp="1"/>
          </p:cNvSpPr>
          <p:nvPr>
            <p:ph type="body" sz="quarter" idx="15"/>
          </p:nvPr>
        </p:nvSpPr>
        <p:spPr>
          <a:xfrm>
            <a:off x="5038723" y="2313668"/>
            <a:ext cx="2881313" cy="1449578"/>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12" name="Text Placeholder 6"/>
          <p:cNvSpPr>
            <a:spLocks noGrp="1"/>
          </p:cNvSpPr>
          <p:nvPr>
            <p:ph type="body" sz="quarter" idx="14"/>
          </p:nvPr>
        </p:nvSpPr>
        <p:spPr>
          <a:xfrm>
            <a:off x="717550" y="1803400"/>
            <a:ext cx="3240085" cy="4316599"/>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4 July, 2016</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2347137355"/>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6_text +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p:cNvSpPr>
            <a:spLocks noGrp="1"/>
          </p:cNvSpPr>
          <p:nvPr>
            <p:ph type="body" sz="quarter" idx="13"/>
          </p:nvPr>
        </p:nvSpPr>
        <p:spPr>
          <a:xfrm>
            <a:off x="717550" y="1803400"/>
            <a:ext cx="3606800" cy="4316600"/>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4 July, 2016</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05" name="Text Placeholder 6"/>
          <p:cNvSpPr>
            <a:spLocks noGrp="1"/>
          </p:cNvSpPr>
          <p:nvPr>
            <p:ph type="body" sz="quarter" idx="17"/>
          </p:nvPr>
        </p:nvSpPr>
        <p:spPr>
          <a:xfrm>
            <a:off x="4819650" y="1803400"/>
            <a:ext cx="3602036" cy="4316600"/>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cxnSp>
        <p:nvCxnSpPr>
          <p:cNvPr id="104" name="Straight Connector 103"/>
          <p:cNvCxnSpPr/>
          <p:nvPr userDrawn="1"/>
        </p:nvCxnSpPr>
        <p:spPr>
          <a:xfrm>
            <a:off x="4551813" y="1761671"/>
            <a:ext cx="0" cy="4316600"/>
          </a:xfrm>
          <a:prstGeom prst="line">
            <a:avLst/>
          </a:prstGeom>
          <a:ln w="6350">
            <a:solidFill>
              <a:schemeClr val="tx1"/>
            </a:solidFill>
            <a:tailEnd type="non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6657029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5_text +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p:cNvSpPr>
            <a:spLocks noGrp="1"/>
          </p:cNvSpPr>
          <p:nvPr>
            <p:ph type="body" sz="quarter" idx="13"/>
          </p:nvPr>
        </p:nvSpPr>
        <p:spPr>
          <a:xfrm>
            <a:off x="717551" y="2879725"/>
            <a:ext cx="3240086" cy="3060273"/>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4 July, 2016</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02" name="Text Placeholder 6"/>
          <p:cNvSpPr>
            <a:spLocks noGrp="1"/>
          </p:cNvSpPr>
          <p:nvPr>
            <p:ph type="body" sz="quarter" idx="16"/>
          </p:nvPr>
        </p:nvSpPr>
        <p:spPr>
          <a:xfrm>
            <a:off x="720725" y="2340519"/>
            <a:ext cx="3236517" cy="360862"/>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rgbClr val="00539B"/>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105" name="Text Placeholder 6"/>
          <p:cNvSpPr>
            <a:spLocks noGrp="1"/>
          </p:cNvSpPr>
          <p:nvPr>
            <p:ph type="body" sz="quarter" idx="17"/>
          </p:nvPr>
        </p:nvSpPr>
        <p:spPr>
          <a:xfrm>
            <a:off x="4678361" y="2879725"/>
            <a:ext cx="3241675" cy="3060273"/>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06" name="Text Placeholder 6"/>
          <p:cNvSpPr>
            <a:spLocks noGrp="1"/>
          </p:cNvSpPr>
          <p:nvPr>
            <p:ph type="body" sz="quarter" idx="18"/>
          </p:nvPr>
        </p:nvSpPr>
        <p:spPr>
          <a:xfrm>
            <a:off x="4681536" y="2340519"/>
            <a:ext cx="3238103" cy="360862"/>
          </a:xfrm>
          <a:prstGeom prst="rect">
            <a:avLst/>
          </a:prstGeom>
        </p:spPr>
        <p:txBody>
          <a:bodyPr>
            <a:no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rgbClr val="00539B"/>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cxnSp>
        <p:nvCxnSpPr>
          <p:cNvPr id="104" name="Straight Connector 103"/>
          <p:cNvCxnSpPr/>
          <p:nvPr userDrawn="1"/>
        </p:nvCxnSpPr>
        <p:spPr>
          <a:xfrm>
            <a:off x="4319585" y="2160588"/>
            <a:ext cx="0" cy="3959412"/>
          </a:xfrm>
          <a:prstGeom prst="line">
            <a:avLst/>
          </a:prstGeom>
          <a:ln w="6350">
            <a:solidFill>
              <a:schemeClr val="tx1"/>
            </a:solidFill>
            <a:tailEnd type="non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7886885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49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B6E079F-0502-CC4C-9C8B-39554E94F19E}" type="datetime3">
              <a:rPr lang="en-GB" smtClean="0"/>
              <a:pPr/>
              <a:t>4 July, 2016</a:t>
            </a:fld>
            <a:endParaRPr lang="en-GB" dirty="0"/>
          </a:p>
        </p:txBody>
      </p:sp>
      <p:sp>
        <p:nvSpPr>
          <p:cNvPr id="4" name="Footer Placeholder 3"/>
          <p:cNvSpPr>
            <a:spLocks noGrp="1"/>
          </p:cNvSpPr>
          <p:nvPr>
            <p:ph type="ftr" sz="quarter" idx="11"/>
            <p:custDataLst>
              <p:tags r:id="rId1"/>
            </p:custDataLst>
          </p:nvPr>
        </p:nvSpPr>
        <p:spPr>
          <a:xfrm>
            <a:off x="0" y="6480000"/>
            <a:ext cx="9144000" cy="378000"/>
          </a:xfrm>
        </p:spPr>
        <p:txBody>
          <a:bodyPr/>
          <a:lstStyle>
            <a:lvl1pPr algn="ctr">
              <a:defRPr lang="en-GB" sz="1000" b="0" i="0" u="none">
                <a:solidFill>
                  <a:srgbClr val="FFFFFF"/>
                </a:solidFill>
                <a:latin typeface="Arial"/>
              </a:defRPr>
            </a:lvl1pPr>
          </a:lstStyle>
          <a:p>
            <a:endParaRPr lang="en-GB" b="1"/>
          </a:p>
        </p:txBody>
      </p:sp>
      <p:sp>
        <p:nvSpPr>
          <p:cNvPr id="5" name="Slide Number Placeholder 4"/>
          <p:cNvSpPr>
            <a:spLocks noGrp="1"/>
          </p:cNvSpPr>
          <p:nvPr>
            <p:ph type="sldNum" sz="quarter" idx="12"/>
          </p:nvPr>
        </p:nvSpPr>
        <p:spPr/>
        <p:txBody>
          <a:bodyPr/>
          <a:lstStyle/>
          <a:p>
            <a:fld id="{71F9F866-B438-9445-8D9F-1F8FF6608833}" type="slidenum">
              <a:rPr lang="en-GB" smtClean="0"/>
              <a:pPr/>
              <a:t>‹#›</a:t>
            </a:fld>
            <a:endParaRPr lang="en-GB" dirty="0"/>
          </a:p>
        </p:txBody>
      </p:sp>
      <p:sp>
        <p:nvSpPr>
          <p:cNvPr id="6" name="Rectangle 5"/>
          <p:cNvSpPr/>
          <p:nvPr userDrawn="1"/>
        </p:nvSpPr>
        <p:spPr>
          <a:xfrm>
            <a:off x="0" y="0"/>
            <a:ext cx="9144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000" dirty="0">
                <a:latin typeface="Franklin Gothic Book"/>
              </a:rPr>
              <a:t>Layouts</a:t>
            </a:r>
            <a:r>
              <a:rPr lang="en-US" sz="7000" baseline="0" dirty="0">
                <a:latin typeface="Franklin Gothic Book"/>
              </a:rPr>
              <a:t> for</a:t>
            </a:r>
            <a:br>
              <a:rPr lang="en-US" sz="7000" baseline="0" dirty="0">
                <a:latin typeface="Franklin Gothic Book"/>
              </a:rPr>
            </a:br>
            <a:r>
              <a:rPr lang="en-US" sz="7000" baseline="0" dirty="0">
                <a:latin typeface="Franklin Gothic Book"/>
              </a:rPr>
              <a:t>images</a:t>
            </a:r>
            <a:endParaRPr lang="en-US" sz="7000" dirty="0">
              <a:latin typeface="Franklin Gothic Book"/>
            </a:endParaRPr>
          </a:p>
        </p:txBody>
      </p:sp>
      <p:grpSp>
        <p:nvGrpSpPr>
          <p:cNvPr id="7" name="Group 6"/>
          <p:cNvGrpSpPr/>
          <p:nvPr userDrawn="1"/>
        </p:nvGrpSpPr>
        <p:grpSpPr>
          <a:xfrm>
            <a:off x="-903288" y="0"/>
            <a:ext cx="9902857" cy="7638450"/>
            <a:chOff x="-903288" y="0"/>
            <a:chExt cx="9902857" cy="7638450"/>
          </a:xfrm>
        </p:grpSpPr>
        <p:cxnSp>
          <p:nvCxnSpPr>
            <p:cNvPr id="8" name="Straight Connector 7"/>
            <p:cNvCxnSpPr/>
            <p:nvPr userDrawn="1"/>
          </p:nvCxnSpPr>
          <p:spPr bwMode="auto">
            <a:xfrm>
              <a:off x="-903288" y="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auto">
            <a:xfrm>
              <a:off x="-903288" y="3603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auto">
            <a:xfrm>
              <a:off x="-903288" y="71913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auto">
            <a:xfrm>
              <a:off x="-903288" y="10795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auto">
            <a:xfrm>
              <a:off x="-903288" y="143986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bwMode="auto">
            <a:xfrm>
              <a:off x="-903288" y="18002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bwMode="auto">
            <a:xfrm>
              <a:off x="-903288" y="2160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auto">
            <a:xfrm>
              <a:off x="-903288" y="2520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auto">
            <a:xfrm>
              <a:off x="-903288" y="2879725"/>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userDrawn="1"/>
          </p:nvCxnSpPr>
          <p:spPr bwMode="auto">
            <a:xfrm>
              <a:off x="-903288" y="32400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bwMode="auto">
            <a:xfrm>
              <a:off x="-903288" y="36004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bwMode="auto">
            <a:xfrm>
              <a:off x="-903288" y="39608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userDrawn="1"/>
          </p:nvCxnSpPr>
          <p:spPr bwMode="auto">
            <a:xfrm>
              <a:off x="-903288" y="4319588"/>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bwMode="auto">
            <a:xfrm>
              <a:off x="-903288" y="467995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userDrawn="1"/>
          </p:nvCxnSpPr>
          <p:spPr bwMode="auto">
            <a:xfrm>
              <a:off x="-903288" y="5040313"/>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bwMode="auto">
            <a:xfrm rot="5400000">
              <a:off x="43187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userDrawn="1"/>
          </p:nvCxnSpPr>
          <p:spPr bwMode="auto">
            <a:xfrm rot="5400000">
              <a:off x="3960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userDrawn="1"/>
          </p:nvCxnSpPr>
          <p:spPr bwMode="auto">
            <a:xfrm rot="5400000">
              <a:off x="3598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userDrawn="1"/>
          </p:nvCxnSpPr>
          <p:spPr bwMode="auto">
            <a:xfrm rot="5400000">
              <a:off x="3239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auto">
            <a:xfrm rot="5400000">
              <a:off x="28789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userDrawn="1"/>
          </p:nvCxnSpPr>
          <p:spPr bwMode="auto">
            <a:xfrm rot="5400000">
              <a:off x="2518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auto">
            <a:xfrm rot="5400000">
              <a:off x="21582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userDrawn="1"/>
          </p:nvCxnSpPr>
          <p:spPr bwMode="auto">
            <a:xfrm rot="5400000">
              <a:off x="179943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userDrawn="1"/>
          </p:nvCxnSpPr>
          <p:spPr bwMode="auto">
            <a:xfrm rot="5400000">
              <a:off x="14390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userDrawn="1"/>
          </p:nvCxnSpPr>
          <p:spPr bwMode="auto">
            <a:xfrm rot="5400000">
              <a:off x="10787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userDrawn="1"/>
          </p:nvCxnSpPr>
          <p:spPr bwMode="auto">
            <a:xfrm rot="5400000">
              <a:off x="7183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auto">
            <a:xfrm rot="5400000">
              <a:off x="3595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userDrawn="1"/>
          </p:nvCxnSpPr>
          <p:spPr bwMode="auto">
            <a:xfrm rot="5400000">
              <a:off x="-79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userDrawn="1"/>
          </p:nvCxnSpPr>
          <p:spPr bwMode="auto">
            <a:xfrm rot="5400000">
              <a:off x="-361158"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userDrawn="1"/>
          </p:nvCxnSpPr>
          <p:spPr bwMode="auto">
            <a:xfrm rot="5400000">
              <a:off x="683974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userDrawn="1"/>
          </p:nvCxnSpPr>
          <p:spPr bwMode="auto">
            <a:xfrm rot="5400000">
              <a:off x="647938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userDrawn="1"/>
          </p:nvCxnSpPr>
          <p:spPr bwMode="auto">
            <a:xfrm rot="5400000">
              <a:off x="61190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userDrawn="1"/>
          </p:nvCxnSpPr>
          <p:spPr bwMode="auto">
            <a:xfrm rot="5400000">
              <a:off x="57586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userDrawn="1"/>
          </p:nvCxnSpPr>
          <p:spPr bwMode="auto">
            <a:xfrm rot="5400000">
              <a:off x="5398292"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userDrawn="1"/>
          </p:nvCxnSpPr>
          <p:spPr bwMode="auto">
            <a:xfrm rot="5400000">
              <a:off x="503951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userDrawn="1"/>
          </p:nvCxnSpPr>
          <p:spPr bwMode="auto">
            <a:xfrm rot="5400000">
              <a:off x="467915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userDrawn="1"/>
          </p:nvCxnSpPr>
          <p:spPr bwMode="auto">
            <a:xfrm rot="5400000">
              <a:off x="7200105"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userDrawn="1"/>
          </p:nvCxnSpPr>
          <p:spPr bwMode="auto">
            <a:xfrm rot="5400000">
              <a:off x="7560467"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userDrawn="1"/>
          </p:nvCxnSpPr>
          <p:spPr bwMode="auto">
            <a:xfrm rot="5400000">
              <a:off x="792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userDrawn="1"/>
          </p:nvCxnSpPr>
          <p:spPr bwMode="auto">
            <a:xfrm rot="5400000">
              <a:off x="828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userDrawn="1"/>
          </p:nvCxnSpPr>
          <p:spPr bwMode="auto">
            <a:xfrm rot="5400000">
              <a:off x="8640000" y="7278882"/>
              <a:ext cx="719137"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bwMode="auto">
            <a:xfrm>
              <a:off x="-903288" y="540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userDrawn="1"/>
          </p:nvCxnSpPr>
          <p:spPr bwMode="auto">
            <a:xfrm>
              <a:off x="-903288" y="576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userDrawn="1"/>
          </p:nvCxnSpPr>
          <p:spPr bwMode="auto">
            <a:xfrm>
              <a:off x="-903288" y="612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userDrawn="1"/>
          </p:nvCxnSpPr>
          <p:spPr bwMode="auto">
            <a:xfrm>
              <a:off x="-903288" y="648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userDrawn="1"/>
          </p:nvCxnSpPr>
          <p:spPr bwMode="auto">
            <a:xfrm>
              <a:off x="-903288" y="6840000"/>
              <a:ext cx="719138" cy="0"/>
            </a:xfrm>
            <a:prstGeom prst="line">
              <a:avLst/>
            </a:prstGeom>
            <a:ln w="3175"/>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9586311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Big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4" y="2160587"/>
            <a:ext cx="7717349" cy="4310063"/>
          </a:xfrm>
          <a:prstGeom prst="round2SameRect">
            <a:avLst>
              <a:gd name="adj1" fmla="val 6208"/>
              <a:gd name="adj2" fmla="val 0"/>
            </a:avLst>
          </a:prstGeom>
        </p:spPr>
        <p:txBody>
          <a:bodyPr/>
          <a:lstStyle/>
          <a:p>
            <a:pPr lvl="0"/>
            <a:r>
              <a:rPr lang="en-US" noProof="0" dirty="0"/>
              <a:t>Click icon to add picture</a:t>
            </a:r>
            <a:endParaRPr lang="en-GB" noProof="0" dirty="0"/>
          </a:p>
        </p:txBody>
      </p:sp>
      <p:sp>
        <p:nvSpPr>
          <p:cNvPr id="98"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70A1058-79E5-B545-968A-2AE9B714F01C}" type="datetime3">
              <a:rPr lang="en-GB" smtClean="0"/>
              <a:t>4 July, 2016</a:t>
            </a:fld>
            <a:endParaRPr lang="en-GB" dirty="0"/>
          </a:p>
        </p:txBody>
      </p:sp>
      <p:sp>
        <p:nvSpPr>
          <p:cNvPr id="99"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64560240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Big image with titl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4" y="2879725"/>
            <a:ext cx="7717349" cy="3590925"/>
          </a:xfrm>
          <a:prstGeom prst="round2SameRect">
            <a:avLst>
              <a:gd name="adj1" fmla="val 6739"/>
              <a:gd name="adj2" fmla="val 0"/>
            </a:avLst>
          </a:prstGeom>
        </p:spPr>
        <p:txBody>
          <a:bodyPr/>
          <a:lstStyle/>
          <a:p>
            <a:pPr lvl="0"/>
            <a:r>
              <a:rPr lang="en-US" noProof="0" dirty="0"/>
              <a:t>Click icon to add picture</a:t>
            </a:r>
            <a:endParaRPr lang="en-GB" noProof="0" dirty="0"/>
          </a:p>
        </p:txBody>
      </p:sp>
      <p:sp>
        <p:nvSpPr>
          <p:cNvPr id="98"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70A1058-79E5-B545-968A-2AE9B714F01C}" type="datetime3">
              <a:rPr lang="en-GB" smtClean="0"/>
              <a:t>4 July, 2016</a:t>
            </a:fld>
            <a:endParaRPr lang="en-GB" dirty="0"/>
          </a:p>
        </p:txBody>
      </p:sp>
      <p:sp>
        <p:nvSpPr>
          <p:cNvPr id="99"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5" hasCustomPrompt="1"/>
          </p:nvPr>
        </p:nvSpPr>
        <p:spPr>
          <a:xfrm>
            <a:off x="708025" y="2168525"/>
            <a:ext cx="7716838" cy="358775"/>
          </a:xfrm>
        </p:spPr>
        <p:txBody>
          <a:bodyPr/>
          <a:lstStyle>
            <a:lvl1pPr>
              <a:defRPr baseline="0">
                <a:latin typeface="Franklin Gothic Medium" panose="020B0603020102020204" pitchFamily="34" charset="0"/>
              </a:defRPr>
            </a:lvl1pPr>
          </a:lstStyle>
          <a:p>
            <a:pPr lvl="0"/>
            <a:r>
              <a:rPr lang="en-US" dirty="0"/>
              <a:t>Image title</a:t>
            </a:r>
          </a:p>
        </p:txBody>
      </p:sp>
    </p:spTree>
    <p:extLst>
      <p:ext uri="{BB962C8B-B14F-4D97-AF65-F5344CB8AC3E}">
        <p14:creationId xmlns:p14="http://schemas.microsoft.com/office/powerpoint/2010/main" val="93898539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D8B94D5-4E54-D541-9BF4-8857EC431461}" type="datetime3">
              <a:rPr lang="en-GB" smtClean="0"/>
              <a:t>4 July, 2016</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5"/>
          </p:nvPr>
        </p:nvSpPr>
        <p:spPr>
          <a:xfrm>
            <a:off x="720725" y="2168525"/>
            <a:ext cx="3603625" cy="43021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
        <p:nvSpPr>
          <p:cNvPr id="10" name="Content Placeholder 9"/>
          <p:cNvSpPr>
            <a:spLocks noGrp="1"/>
          </p:cNvSpPr>
          <p:nvPr>
            <p:ph sz="quarter" idx="16"/>
          </p:nvPr>
        </p:nvSpPr>
        <p:spPr>
          <a:xfrm>
            <a:off x="4819650" y="2168525"/>
            <a:ext cx="3605213" cy="4302125"/>
          </a:xfrm>
          <a:prstGeom prst="round2SameRect">
            <a:avLst>
              <a:gd name="adj1" fmla="val 7860"/>
              <a:gd name="adj2" fmla="val 0"/>
            </a:avLst>
          </a:prstGeom>
        </p:spPr>
        <p:txBody>
          <a:bodyPr/>
          <a:lstStyle/>
          <a:p>
            <a:pPr lvl="0"/>
            <a:r>
              <a:rPr lang="en-US" dirty="0"/>
              <a:t>Click to edit Master text styles</a:t>
            </a:r>
          </a:p>
        </p:txBody>
      </p:sp>
    </p:spTree>
    <p:extLst>
      <p:ext uri="{BB962C8B-B14F-4D97-AF65-F5344CB8AC3E}">
        <p14:creationId xmlns:p14="http://schemas.microsoft.com/office/powerpoint/2010/main" val="16856263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text + char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6178F0A-3EE0-4B48-8395-CF38F4590226}" type="datetime3">
              <a:rPr lang="en-GB" smtClean="0"/>
              <a:t>4 July, 2016</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3" name="Round Same Side Corner Rectangle 12"/>
          <p:cNvSpPr/>
          <p:nvPr userDrawn="1"/>
        </p:nvSpPr>
        <p:spPr>
          <a:xfrm>
            <a:off x="4819649" y="1795006"/>
            <a:ext cx="3605215" cy="4666119"/>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16" name="Text Placeholder 3"/>
          <p:cNvSpPr>
            <a:spLocks noGrp="1"/>
          </p:cNvSpPr>
          <p:nvPr>
            <p:ph type="body" sz="quarter" idx="16"/>
          </p:nvPr>
        </p:nvSpPr>
        <p:spPr>
          <a:xfrm>
            <a:off x="720725" y="1795006"/>
            <a:ext cx="3603625" cy="719137"/>
          </a:xfrm>
        </p:spPr>
        <p:txBody>
          <a:bodyPr/>
          <a:lstStyle>
            <a:lvl1pPr>
              <a:defRPr>
                <a:latin typeface="Franklin Gothic Medium" panose="020B0603020102020204" pitchFamily="34" charset="0"/>
              </a:defRPr>
            </a:lvl1pPr>
          </a:lstStyle>
          <a:p>
            <a:pPr lvl="0"/>
            <a:r>
              <a:rPr lang="en-US"/>
              <a:t>Edit Master text styles</a:t>
            </a:r>
          </a:p>
        </p:txBody>
      </p:sp>
      <p:sp>
        <p:nvSpPr>
          <p:cNvPr id="17" name="Text Placeholder 5"/>
          <p:cNvSpPr>
            <a:spLocks noGrp="1"/>
          </p:cNvSpPr>
          <p:nvPr>
            <p:ph type="body" sz="quarter" idx="17"/>
          </p:nvPr>
        </p:nvSpPr>
        <p:spPr>
          <a:xfrm>
            <a:off x="720725" y="2527300"/>
            <a:ext cx="3603625" cy="3952875"/>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22" name="Text Placeholder 3"/>
          <p:cNvSpPr>
            <a:spLocks noGrp="1"/>
          </p:cNvSpPr>
          <p:nvPr>
            <p:ph type="body" sz="quarter" idx="18"/>
          </p:nvPr>
        </p:nvSpPr>
        <p:spPr>
          <a:xfrm>
            <a:off x="4950220" y="1938108"/>
            <a:ext cx="3329348" cy="566737"/>
          </a:xfrm>
        </p:spPr>
        <p:txBody>
          <a:bodyPr/>
          <a:lstStyle>
            <a:lvl1pPr>
              <a:defRPr sz="1800">
                <a:latin typeface="Franklin Gothic Medium" panose="020B0603020102020204" pitchFamily="34" charset="0"/>
              </a:defRPr>
            </a:lvl1pPr>
          </a:lstStyle>
          <a:p>
            <a:pPr lvl="0"/>
            <a:r>
              <a:rPr lang="en-US"/>
              <a:t>Edit Master text styles</a:t>
            </a:r>
          </a:p>
        </p:txBody>
      </p:sp>
      <p:sp>
        <p:nvSpPr>
          <p:cNvPr id="23" name="Content Placeholder 8"/>
          <p:cNvSpPr>
            <a:spLocks noGrp="1"/>
          </p:cNvSpPr>
          <p:nvPr>
            <p:ph sz="quarter" idx="19" hasCustomPrompt="1"/>
          </p:nvPr>
        </p:nvSpPr>
        <p:spPr>
          <a:xfrm>
            <a:off x="4819650" y="2504845"/>
            <a:ext cx="3579813" cy="3956280"/>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Tree>
    <p:extLst>
      <p:ext uri="{BB962C8B-B14F-4D97-AF65-F5344CB8AC3E}">
        <p14:creationId xmlns:p14="http://schemas.microsoft.com/office/powerpoint/2010/main" val="402055418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3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6262688" y="2160587"/>
            <a:ext cx="2162175" cy="3963988"/>
          </a:xfrm>
          <a:prstGeom prst="roundRect">
            <a:avLst>
              <a:gd name="adj" fmla="val 10702"/>
            </a:avLst>
          </a:prstGeom>
        </p:spPr>
        <p:txBody>
          <a:bodyPr/>
          <a:lstStyle/>
          <a:p>
            <a:pPr lvl="0"/>
            <a:r>
              <a:rPr lang="en-US" noProof="0" dirty="0"/>
              <a:t>Click icon to add picture</a:t>
            </a:r>
            <a:endParaRPr lang="en-GB" noProof="0" dirty="0"/>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D8B94D5-4E54-D541-9BF4-8857EC431461}" type="datetime3">
              <a:rPr lang="en-GB" smtClean="0"/>
              <a:t>4 July, 2016</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5"/>
          </p:nvPr>
        </p:nvSpPr>
        <p:spPr>
          <a:xfrm>
            <a:off x="719138" y="2168525"/>
            <a:ext cx="5181600" cy="431165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endParaRPr lang="en-GB" dirty="0"/>
          </a:p>
        </p:txBody>
      </p:sp>
    </p:spTree>
    <p:extLst>
      <p:ext uri="{BB962C8B-B14F-4D97-AF65-F5344CB8AC3E}">
        <p14:creationId xmlns:p14="http://schemas.microsoft.com/office/powerpoint/2010/main" val="212402706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0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4819651" y="2160587"/>
            <a:ext cx="3605212" cy="4310064"/>
          </a:xfrm>
          <a:prstGeom prst="round2SameRect">
            <a:avLst>
              <a:gd name="adj1" fmla="val 5389"/>
              <a:gd name="adj2" fmla="val 0"/>
            </a:avLst>
          </a:prstGeom>
        </p:spPr>
        <p:txBody>
          <a:bodyPr/>
          <a:lstStyle/>
          <a:p>
            <a:pPr lvl="0"/>
            <a:r>
              <a:rPr lang="en-US" noProof="0" dirty="0"/>
              <a:t>Click icon to add picture</a:t>
            </a:r>
            <a:endParaRPr lang="en-GB" noProof="0" dirty="0"/>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3D8B94D5-4E54-D541-9BF4-8857EC431461}" type="datetime3">
              <a:rPr lang="en-GB" smtClean="0"/>
              <a:t>4 July, 2016</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4" name="Text Placeholder 3"/>
          <p:cNvSpPr>
            <a:spLocks noGrp="1"/>
          </p:cNvSpPr>
          <p:nvPr>
            <p:ph type="body" sz="quarter" idx="15"/>
          </p:nvPr>
        </p:nvSpPr>
        <p:spPr>
          <a:xfrm>
            <a:off x="720725" y="2160588"/>
            <a:ext cx="3603625" cy="366712"/>
          </a:xfrm>
        </p:spPr>
        <p:txBody>
          <a:bodyPr>
            <a:normAutofit/>
          </a:bodyPr>
          <a:lstStyle>
            <a:lvl1pPr>
              <a:defRPr sz="1800">
                <a:latin typeface="Franklin Gothic Medium" panose="020B0603020102020204" pitchFamily="34" charset="0"/>
              </a:defRPr>
            </a:lvl1pPr>
          </a:lstStyle>
          <a:p>
            <a:pPr lvl="0"/>
            <a:r>
              <a:rPr lang="en-US" dirty="0"/>
              <a:t>Click to edit Master text styles</a:t>
            </a:r>
          </a:p>
        </p:txBody>
      </p:sp>
      <p:sp>
        <p:nvSpPr>
          <p:cNvPr id="6" name="Text Placeholder 5"/>
          <p:cNvSpPr>
            <a:spLocks noGrp="1"/>
          </p:cNvSpPr>
          <p:nvPr>
            <p:ph type="body" sz="quarter" idx="16"/>
          </p:nvPr>
        </p:nvSpPr>
        <p:spPr>
          <a:xfrm>
            <a:off x="719138" y="2886075"/>
            <a:ext cx="3605212" cy="3584575"/>
          </a:xfrm>
        </p:spPr>
        <p:txBody>
          <a:bodyPr>
            <a:normAutofit/>
          </a:bodyPr>
          <a:lstStyle>
            <a:lvl1pPr>
              <a:defRPr sz="1800"/>
            </a:lvl1pPr>
            <a:lvl2pPr>
              <a:defRPr sz="1800"/>
            </a:lvl2pPr>
            <a:lvl3pPr>
              <a:defRPr sz="1800"/>
            </a:lvl3pPr>
            <a:lvl4pPr>
              <a:defRPr sz="180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31063390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Image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7" name="Text Placeholder 6"/>
          <p:cNvSpPr>
            <a:spLocks noGrp="1"/>
          </p:cNvSpPr>
          <p:nvPr>
            <p:ph type="body" sz="quarter" idx="13"/>
          </p:nvPr>
        </p:nvSpPr>
        <p:spPr>
          <a:xfrm>
            <a:off x="5068887" y="2160587"/>
            <a:ext cx="3570681" cy="377941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7549" y="2160587"/>
            <a:ext cx="3863975" cy="4310063"/>
          </a:xfrm>
          <a:prstGeom prst="round2SameRect">
            <a:avLst>
              <a:gd name="adj1" fmla="val 1674"/>
              <a:gd name="adj2" fmla="val 0"/>
            </a:avLst>
          </a:prstGeom>
        </p:spPr>
        <p:txBody>
          <a:bodyPr/>
          <a:lstStyle/>
          <a:p>
            <a:pPr lvl="0"/>
            <a:r>
              <a:rPr lang="en-US" noProof="0" dirty="0"/>
              <a:t>Click icon to add picture</a:t>
            </a:r>
            <a:endParaRPr lang="en-GB" noProof="0" dirty="0"/>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A67E7FA-D7F1-764C-B0E1-8E31A2AA8DD1}" type="datetime3">
              <a:rPr lang="en-GB" smtClean="0"/>
              <a:t>4 July, 2016</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51392750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_Image + tex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dirty="0"/>
          </a:p>
        </p:txBody>
      </p:sp>
      <p:sp>
        <p:nvSpPr>
          <p:cNvPr id="7" name="Text Placeholder 6"/>
          <p:cNvSpPr>
            <a:spLocks noGrp="1"/>
          </p:cNvSpPr>
          <p:nvPr>
            <p:ph type="body" sz="quarter" idx="13"/>
          </p:nvPr>
        </p:nvSpPr>
        <p:spPr>
          <a:xfrm>
            <a:off x="5068887" y="2879725"/>
            <a:ext cx="3570681" cy="3060274"/>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7549" y="2160587"/>
            <a:ext cx="3960812" cy="4310063"/>
          </a:xfrm>
          <a:prstGeom prst="round2SameRect">
            <a:avLst>
              <a:gd name="adj1" fmla="val 6315"/>
              <a:gd name="adj2" fmla="val 0"/>
            </a:avLst>
          </a:prstGeom>
        </p:spPr>
        <p:txBody>
          <a:bodyPr/>
          <a:lstStyle/>
          <a:p>
            <a:pPr lvl="0"/>
            <a:r>
              <a:rPr lang="en-US" noProof="0" dirty="0"/>
              <a:t>Click icon to add picture</a:t>
            </a:r>
            <a:endParaRPr lang="en-GB" noProof="0" dirty="0"/>
          </a:p>
        </p:txBody>
      </p:sp>
      <p:sp>
        <p:nvSpPr>
          <p:cNvPr id="100"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BA67E7FA-D7F1-764C-B0E1-8E31A2AA8DD1}" type="datetime3">
              <a:rPr lang="en-GB" smtClean="0"/>
              <a:t>4 July, 2016</a:t>
            </a:fld>
            <a:endParaRPr lang="en-GB" dirty="0"/>
          </a:p>
        </p:txBody>
      </p:sp>
      <p:sp>
        <p:nvSpPr>
          <p:cNvPr id="101"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02" name="Text Placeholder 6" descr="First level - paragraph text&#10;Second level - bullet 1&#10;Third level - bullet 2&#10;&#10;No more than 100 words per slide" title="Main text copy"/>
          <p:cNvSpPr>
            <a:spLocks noGrp="1"/>
          </p:cNvSpPr>
          <p:nvPr>
            <p:ph type="body" sz="quarter" idx="15"/>
          </p:nvPr>
        </p:nvSpPr>
        <p:spPr>
          <a:xfrm>
            <a:off x="5068887" y="2160588"/>
            <a:ext cx="3570681" cy="36036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Tree>
    <p:extLst>
      <p:ext uri="{BB962C8B-B14F-4D97-AF65-F5344CB8AC3E}">
        <p14:creationId xmlns:p14="http://schemas.microsoft.com/office/powerpoint/2010/main" val="185984042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8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4" y="3600451"/>
            <a:ext cx="7932054" cy="2870200"/>
          </a:xfrm>
          <a:prstGeom prst="round2SameRect">
            <a:avLst>
              <a:gd name="adj1" fmla="val 1788"/>
              <a:gd name="adj2" fmla="val 0"/>
            </a:avLst>
          </a:prstGeom>
        </p:spPr>
        <p:txBody>
          <a:bodyPr/>
          <a:lstStyle/>
          <a:p>
            <a:pPr lvl="0"/>
            <a:r>
              <a:rPr lang="en-US" noProof="0" dirty="0"/>
              <a:t>Click icon to add picture</a:t>
            </a:r>
            <a:endParaRPr lang="en-GB" noProof="0" dirty="0"/>
          </a:p>
        </p:txBody>
      </p:sp>
      <p:sp>
        <p:nvSpPr>
          <p:cNvPr id="98"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7918844" cy="107950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360000" marR="0" indent="0" algn="l" defTabSz="914400" rtl="0" eaLnBrk="0" fontAlgn="base" latinLnBrk="0" hangingPunct="0">
              <a:lnSpc>
                <a:spcPct val="100000"/>
              </a:lnSpc>
              <a:spcBef>
                <a:spcPts val="0"/>
              </a:spcBef>
              <a:spcAft>
                <a:spcPts val="600"/>
              </a:spcAft>
              <a:buClrTx/>
              <a:buSzTx/>
              <a:buFont typeface="Arial"/>
              <a:buNone/>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endPar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endParaRPr>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58A08D2F-58AB-0E44-B578-C5D8D2B4BF3B}" type="datetime3">
              <a:rPr lang="en-GB" smtClean="0"/>
              <a:t>4 July, 2016</a:t>
            </a:fld>
            <a:endParaRPr lang="en-GB" dirty="0"/>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121428138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1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07515" y="3600451"/>
            <a:ext cx="3612072" cy="2870200"/>
          </a:xfrm>
          <a:prstGeom prst="round2SameRect">
            <a:avLst>
              <a:gd name="adj1" fmla="val 1788"/>
              <a:gd name="adj2" fmla="val 0"/>
            </a:avLst>
          </a:prstGeom>
        </p:spPr>
        <p:txBody>
          <a:bodyPr/>
          <a:lstStyle/>
          <a:p>
            <a:pPr lvl="0"/>
            <a:r>
              <a:rPr lang="en-US" noProof="0" dirty="0"/>
              <a:t>Click icon to add picture</a:t>
            </a:r>
            <a:endParaRPr lang="en-GB" noProof="0" dirty="0"/>
          </a:p>
        </p:txBody>
      </p:sp>
      <p:sp>
        <p:nvSpPr>
          <p:cNvPr id="98"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7558843" cy="107950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360000" marR="0" indent="0" algn="l" defTabSz="914400" rtl="0" eaLnBrk="0" fontAlgn="base" latinLnBrk="0" hangingPunct="0">
              <a:lnSpc>
                <a:spcPct val="100000"/>
              </a:lnSpc>
              <a:spcBef>
                <a:spcPts val="0"/>
              </a:spcBef>
              <a:spcAft>
                <a:spcPts val="600"/>
              </a:spcAft>
              <a:buClrTx/>
              <a:buSzTx/>
              <a:buFont typeface="Arial"/>
              <a:buNone/>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endPar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endParaRPr>
          </a:p>
        </p:txBody>
      </p:sp>
      <p:sp>
        <p:nvSpPr>
          <p:cNvPr id="99"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58A08D2F-58AB-0E44-B578-C5D8D2B4BF3B}" type="datetime3">
              <a:rPr lang="en-GB" smtClean="0"/>
              <a:t>4 July, 2016</a:t>
            </a:fld>
            <a:endParaRPr lang="en-GB" dirty="0"/>
          </a:p>
        </p:txBody>
      </p:sp>
      <p:sp>
        <p:nvSpPr>
          <p:cNvPr id="100"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2"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0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4678361" y="3600450"/>
            <a:ext cx="3601206" cy="2870200"/>
          </a:xfrm>
          <a:prstGeom prst="round2SameRect">
            <a:avLst>
              <a:gd name="adj1" fmla="val 1788"/>
              <a:gd name="adj2" fmla="val 0"/>
            </a:avLst>
          </a:prstGeom>
        </p:spPr>
        <p:txBody>
          <a:bodyPr/>
          <a:lstStyle/>
          <a:p>
            <a:pPr lvl="0"/>
            <a:r>
              <a:rPr lang="en-US" noProof="0" dirty="0"/>
              <a:t>Click icon to add picture</a:t>
            </a:r>
            <a:endParaRPr lang="en-GB" noProof="0" dirty="0"/>
          </a:p>
        </p:txBody>
      </p:sp>
    </p:spTree>
    <p:extLst>
      <p:ext uri="{BB962C8B-B14F-4D97-AF65-F5344CB8AC3E}">
        <p14:creationId xmlns:p14="http://schemas.microsoft.com/office/powerpoint/2010/main" val="245268989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3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251777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3598861" y="2160587"/>
            <a:ext cx="2159000" cy="3779411"/>
          </a:xfrm>
          <a:prstGeom prst="roundRect">
            <a:avLst>
              <a:gd name="adj" fmla="val 5286"/>
            </a:avLst>
          </a:prstGeom>
        </p:spPr>
        <p:txBody>
          <a:bodyPr/>
          <a:lstStyle/>
          <a:p>
            <a:pPr lvl="0"/>
            <a:r>
              <a:rPr lang="en-US" noProof="0" dirty="0"/>
              <a:t>Click icon to add picture</a:t>
            </a:r>
            <a:endParaRPr lang="en-GB" noProof="0" dirty="0"/>
          </a:p>
        </p:txBody>
      </p: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6118223" y="2180103"/>
            <a:ext cx="2159000" cy="3779411"/>
          </a:xfrm>
          <a:prstGeom prst="roundRect">
            <a:avLst>
              <a:gd name="adj" fmla="val 5286"/>
            </a:avLst>
          </a:prstGeom>
        </p:spPr>
        <p:txBody>
          <a:bodyPr/>
          <a:lstStyle/>
          <a:p>
            <a:pPr lvl="0"/>
            <a:r>
              <a:rPr lang="en-US" noProof="0" dirty="0"/>
              <a:t>Click icon to add picture</a:t>
            </a:r>
            <a:endParaRPr lang="en-GB" noProof="0" dirty="0"/>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EDCE6523-1D77-094B-8E5B-28D72BCF4B9A}" type="datetime3">
              <a:rPr lang="en-GB" smtClean="0"/>
              <a:t>4 July, 2016</a:t>
            </a:fld>
            <a:endParaRPr lang="en-GB" dirty="0"/>
          </a:p>
        </p:txBody>
      </p:sp>
      <p:sp>
        <p:nvSpPr>
          <p:cNvPr id="104"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177882734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7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251777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3598860" y="2160588"/>
            <a:ext cx="5043235" cy="1800226"/>
          </a:xfrm>
          <a:prstGeom prst="roundRect">
            <a:avLst>
              <a:gd name="adj" fmla="val 5286"/>
            </a:avLst>
          </a:prstGeom>
        </p:spPr>
        <p:txBody>
          <a:bodyPr/>
          <a:lstStyle/>
          <a:p>
            <a:pPr lvl="0"/>
            <a:r>
              <a:rPr lang="en-US" noProof="0" dirty="0"/>
              <a:t>Click icon to add picture</a:t>
            </a:r>
            <a:endParaRPr lang="en-GB" noProof="0" dirty="0"/>
          </a:p>
        </p:txBody>
      </p: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3598860" y="4319588"/>
            <a:ext cx="5040708" cy="1639926"/>
          </a:xfrm>
          <a:prstGeom prst="roundRect">
            <a:avLst>
              <a:gd name="adj" fmla="val 5286"/>
            </a:avLst>
          </a:prstGeom>
        </p:spPr>
        <p:txBody>
          <a:bodyPr/>
          <a:lstStyle/>
          <a:p>
            <a:pPr lvl="0"/>
            <a:r>
              <a:rPr lang="en-US" noProof="0" dirty="0"/>
              <a:t>Click icon to add picture</a:t>
            </a:r>
            <a:endParaRPr lang="en-GB" noProof="0" dirty="0"/>
          </a:p>
        </p:txBody>
      </p:sp>
      <p:sp>
        <p:nvSpPr>
          <p:cNvPr id="101"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DDB9F3E3-D95D-7744-B1A9-3A5E9661014B}" type="datetime3">
              <a:rPr lang="en-GB" smtClean="0"/>
              <a:t>4 July, 2016</a:t>
            </a:fld>
            <a:endParaRPr lang="en-GB" dirty="0"/>
          </a:p>
        </p:txBody>
      </p:sp>
      <p:sp>
        <p:nvSpPr>
          <p:cNvPr id="102"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406559403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2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7" name="Text Placeholder 6" descr="First level - paragraph text&#10;Second level - bullet 1&#10;Third level - bullet 2&#10;&#10;No more than 100 words per slide" title="Main text copy"/>
          <p:cNvSpPr>
            <a:spLocks noGrp="1"/>
          </p:cNvSpPr>
          <p:nvPr>
            <p:ph type="body" sz="quarter" idx="13"/>
          </p:nvPr>
        </p:nvSpPr>
        <p:spPr>
          <a:xfrm>
            <a:off x="720724" y="2160587"/>
            <a:ext cx="3957635" cy="3779411"/>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5038723" y="2160587"/>
            <a:ext cx="1800000" cy="1800226"/>
          </a:xfrm>
          <a:prstGeom prst="roundRect">
            <a:avLst>
              <a:gd name="adj" fmla="val 1665"/>
            </a:avLst>
          </a:prstGeom>
        </p:spPr>
        <p:txBody>
          <a:bodyPr/>
          <a:lstStyle/>
          <a:p>
            <a:pPr lvl="0"/>
            <a:r>
              <a:rPr lang="en-US" noProof="0" dirty="0"/>
              <a:t>Click icon to add picture</a:t>
            </a:r>
            <a:endParaRPr lang="en-GB" noProof="0" dirty="0"/>
          </a:p>
        </p:txBody>
      </p: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020035" y="2160588"/>
            <a:ext cx="1619275" cy="1089346"/>
          </a:xfrm>
          <a:prstGeom prst="roundRect">
            <a:avLst>
              <a:gd name="adj" fmla="val 5742"/>
            </a:avLst>
          </a:prstGeom>
        </p:spPr>
        <p:txBody>
          <a:bodyPr/>
          <a:lstStyle/>
          <a:p>
            <a:pPr lvl="0"/>
            <a:r>
              <a:rPr lang="en-US" noProof="0" dirty="0"/>
              <a:t>Click icon to add picture</a:t>
            </a:r>
            <a:endParaRPr lang="en-GB" noProof="0" dirty="0"/>
          </a:p>
        </p:txBody>
      </p:sp>
      <p:sp>
        <p:nvSpPr>
          <p:cNvPr id="10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5038724" y="4140313"/>
            <a:ext cx="1440000" cy="1800000"/>
          </a:xfrm>
          <a:prstGeom prst="roundRect">
            <a:avLst>
              <a:gd name="adj" fmla="val 4466"/>
            </a:avLst>
          </a:prstGeom>
        </p:spPr>
        <p:txBody>
          <a:bodyPr/>
          <a:lstStyle/>
          <a:p>
            <a:pPr lvl="0"/>
            <a:r>
              <a:rPr lang="en-US" noProof="0" dirty="0"/>
              <a:t>Click icon to add picture</a:t>
            </a:r>
            <a:endParaRPr lang="en-GB" noProof="0" dirty="0"/>
          </a:p>
        </p:txBody>
      </p:sp>
      <p:sp>
        <p:nvSpPr>
          <p:cNvPr id="10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310" y="3419950"/>
            <a:ext cx="1440000" cy="1260000"/>
          </a:xfrm>
          <a:prstGeom prst="roundRect">
            <a:avLst>
              <a:gd name="adj" fmla="val 5336"/>
            </a:avLst>
          </a:prstGeom>
        </p:spPr>
        <p:txBody>
          <a:bodyPr/>
          <a:lstStyle/>
          <a:p>
            <a:pPr lvl="0"/>
            <a:r>
              <a:rPr lang="en-US" noProof="0" dirty="0"/>
              <a:t>Click icon to add picture</a:t>
            </a:r>
            <a:endParaRPr lang="en-GB" noProof="0" dirty="0"/>
          </a:p>
        </p:txBody>
      </p:sp>
      <p:sp>
        <p:nvSpPr>
          <p:cNvPr id="10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6663765" y="4863353"/>
            <a:ext cx="1975545" cy="1068054"/>
          </a:xfrm>
          <a:prstGeom prst="roundRect">
            <a:avLst>
              <a:gd name="adj" fmla="val 5591"/>
            </a:avLst>
          </a:prstGeom>
        </p:spPr>
        <p:txBody>
          <a:bodyPr/>
          <a:lstStyle/>
          <a:p>
            <a:pPr lvl="0"/>
            <a:r>
              <a:rPr lang="en-US" noProof="0" dirty="0"/>
              <a:t>Click icon to add picture</a:t>
            </a:r>
            <a:endParaRPr lang="en-GB" noProof="0" dirty="0"/>
          </a:p>
        </p:txBody>
      </p:sp>
      <p:sp>
        <p:nvSpPr>
          <p:cNvPr id="103"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D9A64614-7B90-2844-BF62-27C15202A4B6}" type="datetime3">
              <a:rPr lang="en-GB" smtClean="0"/>
              <a:t>4 July, 2016</a:t>
            </a:fld>
            <a:endParaRPr lang="en-GB" dirty="0"/>
          </a:p>
        </p:txBody>
      </p:sp>
      <p:sp>
        <p:nvSpPr>
          <p:cNvPr id="10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1127910877"/>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4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5" y="2160587"/>
            <a:ext cx="2881087" cy="1800226"/>
          </a:xfrm>
          <a:prstGeom prst="roundRect">
            <a:avLst>
              <a:gd name="adj" fmla="val 5400"/>
            </a:avLst>
          </a:prstGeom>
        </p:spPr>
        <p:txBody>
          <a:bodyPr/>
          <a:lstStyle/>
          <a:p>
            <a:pPr lvl="0"/>
            <a:r>
              <a:rPr lang="en-US" noProof="0" dirty="0"/>
              <a:t>Click icon to add picture</a:t>
            </a:r>
            <a:endParaRPr lang="en-GB" noProof="0" dirty="0"/>
          </a:p>
        </p:txBody>
      </p:sp>
      <p:sp>
        <p:nvSpPr>
          <p:cNvPr id="10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3956773" y="2160587"/>
            <a:ext cx="2521812" cy="1808483"/>
          </a:xfrm>
          <a:prstGeom prst="roundRect">
            <a:avLst>
              <a:gd name="adj" fmla="val 4197"/>
            </a:avLst>
          </a:prstGeom>
        </p:spPr>
        <p:txBody>
          <a:bodyPr/>
          <a:lstStyle/>
          <a:p>
            <a:pPr lvl="0"/>
            <a:r>
              <a:rPr lang="en-US" noProof="0" dirty="0"/>
              <a:t>Click icon to add picture</a:t>
            </a:r>
            <a:endParaRPr lang="en-GB" noProof="0" dirty="0"/>
          </a:p>
        </p:txBody>
      </p:sp>
      <p:sp>
        <p:nvSpPr>
          <p:cNvPr id="10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2878136" y="4319588"/>
            <a:ext cx="3600588" cy="1800411"/>
          </a:xfrm>
          <a:prstGeom prst="roundRect">
            <a:avLst>
              <a:gd name="adj" fmla="val 4986"/>
            </a:avLst>
          </a:prstGeom>
        </p:spPr>
        <p:txBody>
          <a:bodyPr/>
          <a:lstStyle/>
          <a:p>
            <a:pPr lvl="0"/>
            <a:r>
              <a:rPr lang="en-US" noProof="0" dirty="0"/>
              <a:t>Click icon to add picture</a:t>
            </a:r>
            <a:endParaRPr lang="en-GB" noProof="0" dirty="0"/>
          </a:p>
        </p:txBody>
      </p:sp>
      <p:sp>
        <p:nvSpPr>
          <p:cNvPr id="10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20725" y="4319588"/>
            <a:ext cx="1797048" cy="1800412"/>
          </a:xfrm>
          <a:prstGeom prst="roundRect">
            <a:avLst>
              <a:gd name="adj" fmla="val 6218"/>
            </a:avLst>
          </a:prstGeom>
        </p:spPr>
        <p:txBody>
          <a:bodyPr/>
          <a:lstStyle/>
          <a:p>
            <a:pPr lvl="0"/>
            <a:r>
              <a:rPr lang="en-US" noProof="0" dirty="0"/>
              <a:t>Click icon to add picture</a:t>
            </a:r>
            <a:endParaRPr lang="en-GB" noProof="0" dirty="0"/>
          </a:p>
        </p:txBody>
      </p:sp>
      <p:sp>
        <p:nvSpPr>
          <p:cNvPr id="10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6838948" y="2160588"/>
            <a:ext cx="1800620" cy="3959411"/>
          </a:xfrm>
          <a:prstGeom prst="roundRect">
            <a:avLst>
              <a:gd name="adj" fmla="val 3743"/>
            </a:avLst>
          </a:prstGeom>
        </p:spPr>
        <p:txBody>
          <a:bodyPr/>
          <a:lstStyle/>
          <a:p>
            <a:pPr lvl="0"/>
            <a:r>
              <a:rPr lang="en-US" noProof="0" dirty="0"/>
              <a:t>Click icon to add picture</a:t>
            </a:r>
            <a:endParaRPr lang="en-GB" noProof="0" dirty="0"/>
          </a:p>
        </p:txBody>
      </p:sp>
      <p:sp>
        <p:nvSpPr>
          <p:cNvPr id="103"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D9326FB-DCCB-FC47-93A9-9DEA7DB23AC9}" type="datetime3">
              <a:rPr lang="en-GB" smtClean="0"/>
              <a:t>4 July, 2016</a:t>
            </a:fld>
            <a:endParaRPr lang="en-GB" dirty="0"/>
          </a:p>
        </p:txBody>
      </p:sp>
      <p:sp>
        <p:nvSpPr>
          <p:cNvPr id="10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27210614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art + text">
    <p:spTree>
      <p:nvGrpSpPr>
        <p:cNvPr id="1" name=""/>
        <p:cNvGrpSpPr/>
        <p:nvPr/>
      </p:nvGrpSpPr>
      <p:grpSpPr>
        <a:xfrm>
          <a:off x="0" y="0"/>
          <a:ext cx="0" cy="0"/>
          <a:chOff x="0" y="0"/>
          <a:chExt cx="0" cy="0"/>
        </a:xfrm>
      </p:grpSpPr>
      <p:sp>
        <p:nvSpPr>
          <p:cNvPr id="15" name="Round Same Side Corner Rectangle 14"/>
          <p:cNvSpPr/>
          <p:nvPr userDrawn="1"/>
        </p:nvSpPr>
        <p:spPr>
          <a:xfrm>
            <a:off x="719135" y="1803400"/>
            <a:ext cx="3605215" cy="4642643"/>
          </a:xfrm>
          <a:prstGeom prst="round2SameRect">
            <a:avLst>
              <a:gd name="adj1" fmla="val 3390"/>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Aft>
                <a:spcPct val="50000"/>
              </a:spcAft>
              <a:defRPr/>
            </a:pPr>
            <a:endParaRPr lang="en-GB" dirty="0">
              <a:latin typeface="Franklin Gothic Book"/>
            </a:endParaRPr>
          </a:p>
        </p:txBody>
      </p:sp>
      <p:sp>
        <p:nvSpPr>
          <p:cNvPr id="19" name="Content Placeholder 8"/>
          <p:cNvSpPr>
            <a:spLocks noGrp="1"/>
          </p:cNvSpPr>
          <p:nvPr>
            <p:ph sz="quarter" idx="19" hasCustomPrompt="1"/>
          </p:nvPr>
        </p:nvSpPr>
        <p:spPr>
          <a:xfrm>
            <a:off x="719136" y="1803400"/>
            <a:ext cx="3579813" cy="4642643"/>
          </a:xfrm>
        </p:spPr>
        <p:txBody>
          <a:bodyPr/>
          <a:lstStyle>
            <a:lvl5pPr marL="0" indent="0">
              <a:defRPr baseline="0">
                <a:latin typeface="Franklin Gothic Book" panose="020B0503020102020204" pitchFamily="34" charset="0"/>
              </a:defRPr>
            </a:lvl5pPr>
          </a:lstStyle>
          <a:p>
            <a:pPr lvl="4"/>
            <a:r>
              <a:rPr lang="en-GB" dirty="0"/>
              <a:t>Click icon to insert object</a:t>
            </a:r>
          </a:p>
        </p:txBody>
      </p:sp>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C70A5BBD-BD63-F344-B625-7C085C238913}" type="datetime3">
              <a:rPr lang="en-GB" smtClean="0"/>
              <a:t>4 July, 2016</a:t>
            </a:fld>
            <a:endParaRPr lang="en-GB" dirty="0"/>
          </a:p>
        </p:txBody>
      </p:sp>
      <p:sp>
        <p:nvSpPr>
          <p:cNvPr id="10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5"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
        <p:nvSpPr>
          <p:cNvPr id="17" name="Text Placeholder 5"/>
          <p:cNvSpPr>
            <a:spLocks noGrp="1"/>
          </p:cNvSpPr>
          <p:nvPr>
            <p:ph type="body" sz="quarter" idx="17"/>
          </p:nvPr>
        </p:nvSpPr>
        <p:spPr>
          <a:xfrm>
            <a:off x="4803774" y="1803400"/>
            <a:ext cx="3603625" cy="4695031"/>
          </a:xfrm>
        </p:spPr>
        <p:txBody>
          <a:bodyPr/>
          <a:lstStyle/>
          <a:p>
            <a:pPr lvl="0"/>
            <a:r>
              <a:rPr lang="en-US"/>
              <a:t>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555839063"/>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6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8634" y="215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17773" y="431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2879724" y="215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2878135" y="431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5036738" y="215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1"/>
          </p:nvPr>
        </p:nvSpPr>
        <p:spPr>
          <a:xfrm>
            <a:off x="5038723" y="4319588"/>
            <a:ext cx="1800000" cy="1800000"/>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04E479E0-1E06-DE4C-83BA-C65FC6EB3C8D}" type="datetime3">
              <a:rPr lang="en-GB" smtClean="0"/>
              <a:t>4 July, 2016</a:t>
            </a:fld>
            <a:endParaRPr lang="en-GB" dirty="0"/>
          </a:p>
        </p:txBody>
      </p:sp>
      <p:sp>
        <p:nvSpPr>
          <p:cNvPr id="104"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50727255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5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4" y="2160587"/>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18635" y="3600449"/>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6"/>
          </p:nvPr>
        </p:nvSpPr>
        <p:spPr>
          <a:xfrm>
            <a:off x="2158498" y="2160588"/>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2146857" y="3600450"/>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7"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8635" y="5040499"/>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146857" y="5040313"/>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3600950" y="2160588"/>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1"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1"/>
          </p:nvPr>
        </p:nvSpPr>
        <p:spPr>
          <a:xfrm>
            <a:off x="3598861" y="3600450"/>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2"/>
          </p:nvPr>
        </p:nvSpPr>
        <p:spPr>
          <a:xfrm>
            <a:off x="5038724" y="2160589"/>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3"/>
          </p:nvPr>
        </p:nvSpPr>
        <p:spPr>
          <a:xfrm>
            <a:off x="5027083" y="3600451"/>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4"/>
          </p:nvPr>
        </p:nvSpPr>
        <p:spPr>
          <a:xfrm>
            <a:off x="3598861" y="5040500"/>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5"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5"/>
          </p:nvPr>
        </p:nvSpPr>
        <p:spPr>
          <a:xfrm>
            <a:off x="5027083" y="5040314"/>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6"/>
          </p:nvPr>
        </p:nvSpPr>
        <p:spPr>
          <a:xfrm>
            <a:off x="6482262" y="2160586"/>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7"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7"/>
          </p:nvPr>
        </p:nvSpPr>
        <p:spPr>
          <a:xfrm>
            <a:off x="6480173" y="3600448"/>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2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30"/>
          </p:nvPr>
        </p:nvSpPr>
        <p:spPr>
          <a:xfrm>
            <a:off x="6480173" y="5040498"/>
            <a:ext cx="1080000"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2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2B7358CC-5F0F-DE45-B162-F1F79492E334}" type="datetime3">
              <a:rPr lang="en-GB" smtClean="0"/>
              <a:t>4 July, 2016</a:t>
            </a:fld>
            <a:endParaRPr lang="en-GB" dirty="0"/>
          </a:p>
        </p:txBody>
      </p:sp>
      <p:sp>
        <p:nvSpPr>
          <p:cNvPr id="12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55640126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9_Text + image">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US"/>
              <a:t>Click to edit Master title style</a:t>
            </a:r>
            <a:endParaRPr lang="en-GB"/>
          </a:p>
        </p:txBody>
      </p:sp>
      <p:sp>
        <p:nvSpPr>
          <p:cNvPr id="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724" y="2160587"/>
            <a:ext cx="2517774"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03"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5"/>
          </p:nvPr>
        </p:nvSpPr>
        <p:spPr>
          <a:xfrm>
            <a:off x="718634" y="3600449"/>
            <a:ext cx="2520531" cy="2519366"/>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3600949" y="2160588"/>
            <a:ext cx="2520527" cy="2519362"/>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4"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4"/>
          </p:nvPr>
        </p:nvSpPr>
        <p:spPr>
          <a:xfrm>
            <a:off x="3598860" y="5040500"/>
            <a:ext cx="2519363" cy="1079501"/>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16"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6"/>
          </p:nvPr>
        </p:nvSpPr>
        <p:spPr>
          <a:xfrm>
            <a:off x="6482262" y="2160586"/>
            <a:ext cx="2157306" cy="3959415"/>
          </a:xfrm>
          <a:prstGeom prst="roundRect">
            <a:avLst>
              <a:gd name="adj" fmla="val 5400"/>
            </a:avLst>
          </a:prstGeom>
        </p:spPr>
        <p:txBody>
          <a:bodyPr>
            <a:normAutofit/>
          </a:bodyPr>
          <a:lstStyle>
            <a:lvl1pPr>
              <a:defRPr sz="1200"/>
            </a:lvl1pPr>
          </a:lstStyle>
          <a:p>
            <a:pPr lvl="0"/>
            <a:r>
              <a:rPr lang="en-US" noProof="0" dirty="0"/>
              <a:t>Click icon to add picture</a:t>
            </a:r>
            <a:endParaRPr lang="en-GB" noProof="0" dirty="0"/>
          </a:p>
        </p:txBody>
      </p:sp>
      <p:sp>
        <p:nvSpPr>
          <p:cNvPr id="122"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2B7358CC-5F0F-DE45-B162-F1F79492E334}" type="datetime3">
              <a:rPr lang="en-GB" smtClean="0"/>
              <a:t>4 July, 2016</a:t>
            </a:fld>
            <a:endParaRPr lang="en-GB" dirty="0"/>
          </a:p>
        </p:txBody>
      </p:sp>
      <p:sp>
        <p:nvSpPr>
          <p:cNvPr id="123"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10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222246278"/>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1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GB"/>
              <a:t>Click to edit Master title style</a:t>
            </a:r>
            <a:endParaRPr lang="en-GB" dirty="0"/>
          </a:p>
        </p:txBody>
      </p:sp>
      <p:sp>
        <p:nvSpPr>
          <p:cNvPr id="16" name="Text Placeholder 6" descr="First level - paragraph text&#10;Second level - bullet 1&#10;Third level - bullet 2&#10;&#10;No more than 100 words per slide" title="Main text copy"/>
          <p:cNvSpPr>
            <a:spLocks noGrp="1"/>
          </p:cNvSpPr>
          <p:nvPr>
            <p:ph type="body" sz="quarter" idx="13"/>
          </p:nvPr>
        </p:nvSpPr>
        <p:spPr>
          <a:xfrm>
            <a:off x="2517773" y="2160588"/>
            <a:ext cx="5761796" cy="3239412"/>
          </a:xfrm>
        </p:spPr>
        <p:txBody>
          <a:bodyPr/>
          <a:lstStyle>
            <a:lvl1pPr marL="0" marR="0" indent="0" algn="l" defTabSz="914400" rtl="0" eaLnBrk="0" fontAlgn="base" latinLnBrk="0" hangingPunct="0">
              <a:lnSpc>
                <a:spcPct val="100000"/>
              </a:lnSpc>
              <a:spcBef>
                <a:spcPts val="0"/>
              </a:spcBef>
              <a:spcAft>
                <a:spcPts val="6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t>4 July, 2016</a:t>
            </a:fld>
            <a:endParaRPr lang="en-GB" dirty="0"/>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19135" y="2160586"/>
            <a:ext cx="1439864" cy="3779411"/>
          </a:xfrm>
          <a:prstGeom prst="roundRect">
            <a:avLst>
              <a:gd name="adj" fmla="val 10455"/>
            </a:avLst>
          </a:prstGeom>
        </p:spPr>
        <p:txBody>
          <a:bodyPr>
            <a:normAutofit/>
          </a:bodyPr>
          <a:lstStyle>
            <a:lvl1pPr>
              <a:defRPr sz="1200"/>
            </a:lvl1pPr>
          </a:lstStyle>
          <a:p>
            <a:pPr lvl="0"/>
            <a:r>
              <a:rPr lang="en-US" noProof="0" dirty="0"/>
              <a:t>Click icon to add picture</a:t>
            </a:r>
            <a:endParaRPr lang="en-GB" noProof="0" dirty="0"/>
          </a:p>
        </p:txBody>
      </p:sp>
      <p:sp>
        <p:nvSpPr>
          <p:cNvPr id="60" name="Text Placeholder 6" descr="First level - paragraph text&#10;Second level - bullet 1&#10;Third level - bullet 2&#10;&#10;No more than 100 words per slide" title="Main text copy"/>
          <p:cNvSpPr>
            <a:spLocks noGrp="1"/>
          </p:cNvSpPr>
          <p:nvPr>
            <p:ph type="body" sz="quarter" idx="15"/>
          </p:nvPr>
        </p:nvSpPr>
        <p:spPr>
          <a:xfrm>
            <a:off x="2517772" y="5399999"/>
            <a:ext cx="5761796" cy="530821"/>
          </a:xfrm>
        </p:spPr>
        <p:txBody>
          <a:bodyPr anchor="b">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1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085322196"/>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2_Single column layout">
    <p:spTree>
      <p:nvGrpSpPr>
        <p:cNvPr id="1" name=""/>
        <p:cNvGrpSpPr/>
        <p:nvPr/>
      </p:nvGrpSpPr>
      <p:grpSpPr>
        <a:xfrm>
          <a:off x="0" y="0"/>
          <a:ext cx="0" cy="0"/>
          <a:chOff x="0" y="0"/>
          <a:chExt cx="0" cy="0"/>
        </a:xfrm>
      </p:grpSpPr>
      <p:sp>
        <p:nvSpPr>
          <p:cNvPr id="2" name="Title 1" descr="Ideally your title should fit on one line." title="Slide title"/>
          <p:cNvSpPr>
            <a:spLocks noGrp="1"/>
          </p:cNvSpPr>
          <p:nvPr>
            <p:ph type="title"/>
          </p:nvPr>
        </p:nvSpPr>
        <p:spPr/>
        <p:txBody>
          <a:bodyPr/>
          <a:lstStyle/>
          <a:p>
            <a:r>
              <a:rPr lang="en-GB"/>
              <a:t>Click to edit Master title style</a:t>
            </a:r>
            <a:endParaRPr lang="en-GB" dirty="0"/>
          </a:p>
        </p:txBody>
      </p:sp>
      <p:sp>
        <p:nvSpPr>
          <p:cNvPr id="16" name="Text Placeholder 6" descr="First level - paragraph text&#10;Second level - bullet 1&#10;Third level - bullet 2&#10;&#10;No more than 100 words per slide" title="Main text copy"/>
          <p:cNvSpPr>
            <a:spLocks noGrp="1"/>
          </p:cNvSpPr>
          <p:nvPr>
            <p:ph type="body" sz="quarter" idx="13"/>
          </p:nvPr>
        </p:nvSpPr>
        <p:spPr>
          <a:xfrm>
            <a:off x="719135" y="2160588"/>
            <a:ext cx="6119814" cy="3239412"/>
          </a:xfrm>
        </p:spPr>
        <p:txBody>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4AC23DB2-FB1A-4E43-8F6F-8E1E5CEC6EBA}" type="datetime3">
              <a:rPr lang="en-GB" smtClean="0"/>
              <a:t>4 July, 2016</a:t>
            </a:fld>
            <a:endParaRPr lang="en-GB" dirty="0"/>
          </a:p>
        </p:txBody>
      </p:sp>
      <p:sp>
        <p:nvSpPr>
          <p:cNvPr id="57"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4"/>
          </p:nvPr>
        </p:nvSpPr>
        <p:spPr>
          <a:xfrm>
            <a:off x="7200104" y="2160588"/>
            <a:ext cx="1439864" cy="3779411"/>
          </a:xfrm>
          <a:prstGeom prst="roundRect">
            <a:avLst>
              <a:gd name="adj" fmla="val 10455"/>
            </a:avLst>
          </a:prstGeom>
        </p:spPr>
        <p:txBody>
          <a:bodyPr>
            <a:normAutofit/>
          </a:bodyPr>
          <a:lstStyle>
            <a:lvl1pPr>
              <a:defRPr sz="1200"/>
            </a:lvl1pPr>
          </a:lstStyle>
          <a:p>
            <a:pPr lvl="0"/>
            <a:r>
              <a:rPr lang="en-US" noProof="0" dirty="0"/>
              <a:t>Click icon to add picture</a:t>
            </a:r>
            <a:endParaRPr lang="en-GB" noProof="0" dirty="0"/>
          </a:p>
        </p:txBody>
      </p:sp>
      <p:sp>
        <p:nvSpPr>
          <p:cNvPr id="60" name="Text Placeholder 6" descr="First level - paragraph text&#10;Second level - bullet 1&#10;Third level - bullet 2&#10;&#10;No more than 100 words per slide" title="Main text copy"/>
          <p:cNvSpPr>
            <a:spLocks noGrp="1"/>
          </p:cNvSpPr>
          <p:nvPr>
            <p:ph type="body" sz="quarter" idx="15"/>
          </p:nvPr>
        </p:nvSpPr>
        <p:spPr>
          <a:xfrm>
            <a:off x="720724" y="5409178"/>
            <a:ext cx="6118223" cy="530821"/>
          </a:xfrm>
        </p:spPr>
        <p:txBody>
          <a:bodyPr anchor="b">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1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1"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483419220"/>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2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4" y="2160588"/>
            <a:ext cx="3600844" cy="3959412"/>
          </a:xfrm>
          <a:prstGeom prst="rect">
            <a:avLst/>
          </a:prstGeom>
        </p:spPr>
        <p:txBody>
          <a:bodyPr>
            <a:normAutofit/>
          </a:bodyPr>
          <a:lstStyle>
            <a:lvl1pPr marL="0" marR="0" indent="0" algn="l" defTabSz="914400" rtl="0" eaLnBrk="0" fontAlgn="base" latinLnBrk="0" hangingPunct="0">
              <a:lnSpc>
                <a:spcPct val="100000"/>
              </a:lnSpc>
              <a:spcBef>
                <a:spcPts val="0"/>
              </a:spcBef>
              <a:spcAft>
                <a:spcPts val="6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6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6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4 July, 2016</a:t>
            </a:fld>
            <a:endParaRPr lang="en-GB" dirty="0"/>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136" y="2160588"/>
            <a:ext cx="3959225" cy="3240274"/>
          </a:xfrm>
          <a:prstGeom prst="roundRect">
            <a:avLst>
              <a:gd name="adj" fmla="val 3484"/>
            </a:avLst>
          </a:prstGeom>
        </p:spPr>
        <p:txBody>
          <a:bodyPr/>
          <a:lstStyle/>
          <a:p>
            <a:pPr lvl="0"/>
            <a:r>
              <a:rPr lang="en-US" noProof="0" dirty="0"/>
              <a:t>Click icon to add picture</a:t>
            </a:r>
            <a:endParaRPr lang="en-GB" noProof="0" dirty="0"/>
          </a:p>
        </p:txBody>
      </p:sp>
      <p:sp>
        <p:nvSpPr>
          <p:cNvPr id="62" name="Text Placeholder 6"/>
          <p:cNvSpPr>
            <a:spLocks noGrp="1"/>
          </p:cNvSpPr>
          <p:nvPr>
            <p:ph type="body" sz="quarter" idx="13"/>
          </p:nvPr>
        </p:nvSpPr>
        <p:spPr>
          <a:xfrm>
            <a:off x="719136" y="5760000"/>
            <a:ext cx="3959224"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57"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593012369"/>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3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4" y="2160588"/>
            <a:ext cx="3600844"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4 July, 2016</a:t>
            </a:fld>
            <a:endParaRPr lang="en-GB" dirty="0"/>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8434" cy="1439862"/>
          </a:xfrm>
          <a:prstGeom prst="roundRect">
            <a:avLst>
              <a:gd name="adj" fmla="val 5286"/>
            </a:avLst>
          </a:prstGeom>
        </p:spPr>
        <p:txBody>
          <a:bodyPr/>
          <a:lstStyle/>
          <a:p>
            <a:pPr lvl="0"/>
            <a:r>
              <a:rPr lang="en-US" noProof="0" dirty="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6" y="3960813"/>
            <a:ext cx="3958433" cy="1440050"/>
          </a:xfrm>
          <a:prstGeom prst="roundRect">
            <a:avLst>
              <a:gd name="adj" fmla="val 5286"/>
            </a:avLst>
          </a:prstGeom>
        </p:spPr>
        <p:txBody>
          <a:bodyPr/>
          <a:lstStyle/>
          <a:p>
            <a:pPr lvl="0"/>
            <a:r>
              <a:rPr lang="en-US" noProof="0" dirty="0"/>
              <a:t>Click icon to add picture</a:t>
            </a:r>
            <a:endParaRPr lang="en-GB" noProof="0" dirty="0"/>
          </a:p>
        </p:txBody>
      </p:sp>
      <p:sp>
        <p:nvSpPr>
          <p:cNvPr id="61" name="Text Placeholder 6"/>
          <p:cNvSpPr>
            <a:spLocks noGrp="1"/>
          </p:cNvSpPr>
          <p:nvPr>
            <p:ph type="body" sz="quarter" idx="13"/>
          </p:nvPr>
        </p:nvSpPr>
        <p:spPr>
          <a:xfrm>
            <a:off x="719136" y="5760000"/>
            <a:ext cx="3959225"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2479475566"/>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1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4 July, 2016</a:t>
            </a:fld>
            <a:endParaRPr lang="en-GB" dirty="0"/>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6054" cy="719137"/>
          </a:xfrm>
          <a:prstGeom prst="roundRect">
            <a:avLst>
              <a:gd name="adj" fmla="val 5286"/>
            </a:avLst>
          </a:prstGeom>
        </p:spPr>
        <p:txBody>
          <a:bodyPr/>
          <a:lstStyle/>
          <a:p>
            <a:pPr lvl="0"/>
            <a:r>
              <a:rPr lang="en-US" noProof="0" dirty="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1797847" cy="2159212"/>
          </a:xfrm>
          <a:prstGeom prst="roundRect">
            <a:avLst>
              <a:gd name="adj" fmla="val 5286"/>
            </a:avLst>
          </a:prstGeom>
        </p:spPr>
        <p:txBody>
          <a:bodyPr/>
          <a:lstStyle/>
          <a:p>
            <a:pPr lvl="0"/>
            <a:r>
              <a:rPr lang="en-US" noProof="0" dirty="0"/>
              <a:t>Click icon to add picture</a:t>
            </a:r>
            <a:endParaRPr lang="en-GB" noProof="0" dirty="0"/>
          </a:p>
        </p:txBody>
      </p:sp>
      <p:sp>
        <p:nvSpPr>
          <p:cNvPr id="61" name="Text Placeholder 6"/>
          <p:cNvSpPr>
            <a:spLocks noGrp="1"/>
          </p:cNvSpPr>
          <p:nvPr>
            <p:ph type="body" sz="quarter" idx="13"/>
          </p:nvPr>
        </p:nvSpPr>
        <p:spPr>
          <a:xfrm>
            <a:off x="719136" y="5760000"/>
            <a:ext cx="3956845"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878135" y="3240788"/>
            <a:ext cx="1797846" cy="2159212"/>
          </a:xfrm>
          <a:prstGeom prst="roundRect">
            <a:avLst>
              <a:gd name="adj" fmla="val 5286"/>
            </a:avLst>
          </a:prstGeom>
        </p:spPr>
        <p:txBody>
          <a:bodyPr/>
          <a:lstStyle/>
          <a:p>
            <a:pPr lvl="0"/>
            <a:r>
              <a:rPr lang="en-US" noProof="0" dirty="0"/>
              <a:t>Click icon to add picture</a:t>
            </a:r>
            <a:endParaRPr lang="en-GB" noProof="0" dirty="0"/>
          </a:p>
        </p:txBody>
      </p:sp>
      <p:sp>
        <p:nvSpPr>
          <p:cNvPr id="6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16028786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5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4 July, 2016</a:t>
            </a:fld>
            <a:endParaRPr lang="en-GB" dirty="0"/>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6054" cy="719137"/>
          </a:xfrm>
          <a:prstGeom prst="roundRect">
            <a:avLst>
              <a:gd name="adj" fmla="val 15436"/>
            </a:avLst>
          </a:prstGeom>
        </p:spPr>
        <p:txBody>
          <a:bodyPr/>
          <a:lstStyle/>
          <a:p>
            <a:pPr lvl="0"/>
            <a:r>
              <a:rPr lang="en-US" noProof="0" dirty="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3956054" cy="2159212"/>
          </a:xfrm>
          <a:prstGeom prst="roundRect">
            <a:avLst>
              <a:gd name="adj" fmla="val 5286"/>
            </a:avLst>
          </a:prstGeom>
        </p:spPr>
        <p:txBody>
          <a:bodyPr/>
          <a:lstStyle/>
          <a:p>
            <a:pPr lvl="0"/>
            <a:r>
              <a:rPr lang="en-US" noProof="0" dirty="0"/>
              <a:t>Click icon to add picture</a:t>
            </a:r>
            <a:endParaRPr lang="en-GB" noProof="0" dirty="0"/>
          </a:p>
        </p:txBody>
      </p:sp>
      <p:sp>
        <p:nvSpPr>
          <p:cNvPr id="61" name="Text Placeholder 6"/>
          <p:cNvSpPr>
            <a:spLocks noGrp="1"/>
          </p:cNvSpPr>
          <p:nvPr>
            <p:ph type="body" sz="quarter" idx="13"/>
          </p:nvPr>
        </p:nvSpPr>
        <p:spPr>
          <a:xfrm>
            <a:off x="719136" y="5760000"/>
            <a:ext cx="3956845"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0"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2212595408"/>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4_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719134" y="0"/>
            <a:ext cx="6291266" cy="1079499"/>
          </a:xfrm>
        </p:spPr>
        <p:txBody>
          <a:bodyPr/>
          <a:lstStyle/>
          <a:p>
            <a:r>
              <a:rPr lang="en-GB" dirty="0"/>
              <a:t>Click to edit Master title style</a:t>
            </a:r>
            <a:endParaRPr lang="en-US" dirty="0"/>
          </a:p>
        </p:txBody>
      </p:sp>
      <p:sp>
        <p:nvSpPr>
          <p:cNvPr id="4" name="Text Placeholder 3"/>
          <p:cNvSpPr>
            <a:spLocks noGrp="1"/>
          </p:cNvSpPr>
          <p:nvPr>
            <p:ph type="body" sz="half" idx="2"/>
          </p:nvPr>
        </p:nvSpPr>
        <p:spPr>
          <a:xfrm>
            <a:off x="5038722" y="2160588"/>
            <a:ext cx="3600845" cy="3959775"/>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atin typeface="Franklin Gothic Book"/>
                <a:ea typeface="Franklin Gothic Book"/>
                <a:cs typeface="Franklin Gothic Book"/>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a:p>
            <a:pPr marL="179388" marR="0" lvl="1" indent="-179388" algn="l" defTabSz="914400" rtl="0" eaLnBrk="0" fontAlgn="base" latinLnBrk="0" hangingPunct="0">
              <a:lnSpc>
                <a:spcPct val="100000"/>
              </a:lnSpc>
              <a:spcBef>
                <a:spcPts val="0"/>
              </a:spcBef>
              <a:spcAft>
                <a:spcPts val="1200"/>
              </a:spcAft>
              <a:buClrTx/>
              <a:buSzTx/>
              <a:buFont typeface="Arial" charset="0"/>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Second level</a:t>
            </a:r>
          </a:p>
          <a:p>
            <a:pPr marL="360000" marR="0" lvl="2"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Third level</a:t>
            </a:r>
          </a:p>
          <a:p>
            <a:pPr marL="540000" marR="0" lvl="3" indent="-180000" algn="l" defTabSz="914400" rtl="0" eaLnBrk="0" fontAlgn="base" latinLnBrk="0" hangingPunct="0">
              <a:lnSpc>
                <a:spcPct val="100000"/>
              </a:lnSpc>
              <a:spcBef>
                <a:spcPts val="0"/>
              </a:spcBef>
              <a:spcAft>
                <a:spcPts val="1200"/>
              </a:spcAft>
              <a:buClrTx/>
              <a:buSzTx/>
              <a:buFont typeface="Arial"/>
              <a:buChar char="•"/>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Arial" charset="0"/>
                <a:cs typeface="Arial" pitchFamily="34" charset="0"/>
              </a:rPr>
              <a:t>Fourth level</a:t>
            </a:r>
          </a:p>
        </p:txBody>
      </p:sp>
      <p:sp>
        <p:nvSpPr>
          <p:cNvPr id="54" name="Date Placeholder 3"/>
          <p:cNvSpPr>
            <a:spLocks noGrp="1"/>
          </p:cNvSpPr>
          <p:nvPr>
            <p:ph type="dt" sz="half" idx="10"/>
          </p:nvPr>
        </p:nvSpPr>
        <p:spPr>
          <a:xfrm>
            <a:off x="719136" y="6480000"/>
            <a:ext cx="1871664" cy="378000"/>
          </a:xfrm>
          <a:prstGeom prst="rect">
            <a:avLst/>
          </a:prstGeom>
        </p:spPr>
        <p:txBody>
          <a:bodyPr lIns="0" tIns="0" rIns="0" bIns="0" anchor="ctr"/>
          <a:lstStyle>
            <a:lvl1pPr>
              <a:defRPr sz="800">
                <a:solidFill>
                  <a:schemeClr val="accent1"/>
                </a:solidFill>
              </a:defRPr>
            </a:lvl1pPr>
          </a:lstStyle>
          <a:p>
            <a:fld id="{64815ECD-0D2A-4942-A2BB-9C0FFC9E6DD9}" type="datetime3">
              <a:rPr lang="en-GB" smtClean="0"/>
              <a:t>4 July, 2016</a:t>
            </a:fld>
            <a:endParaRPr lang="en-GB" dirty="0"/>
          </a:p>
        </p:txBody>
      </p:sp>
      <p:sp>
        <p:nvSpPr>
          <p:cNvPr id="55" name="Footer Placeholder 4"/>
          <p:cNvSpPr>
            <a:spLocks noGrp="1"/>
          </p:cNvSpPr>
          <p:nvPr>
            <p:ph type="ftr" sz="quarter" idx="3"/>
            <p:custDataLst>
              <p:tags r:id="rId1"/>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8"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7"/>
          </p:nvPr>
        </p:nvSpPr>
        <p:spPr>
          <a:xfrm>
            <a:off x="719927" y="2160588"/>
            <a:ext cx="3958433" cy="719137"/>
          </a:xfrm>
          <a:prstGeom prst="roundRect">
            <a:avLst>
              <a:gd name="adj" fmla="val 10361"/>
            </a:avLst>
          </a:prstGeom>
        </p:spPr>
        <p:txBody>
          <a:bodyPr>
            <a:normAutofit/>
          </a:bodyPr>
          <a:lstStyle>
            <a:lvl1pPr>
              <a:defRPr sz="1200"/>
            </a:lvl1pPr>
          </a:lstStyle>
          <a:p>
            <a:pPr lvl="0"/>
            <a:r>
              <a:rPr lang="en-US" noProof="0" dirty="0"/>
              <a:t>Click icon to add picture</a:t>
            </a:r>
            <a:endParaRPr lang="en-GB" noProof="0" dirty="0"/>
          </a:p>
        </p:txBody>
      </p:sp>
      <p:sp>
        <p:nvSpPr>
          <p:cNvPr id="59"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8"/>
          </p:nvPr>
        </p:nvSpPr>
        <p:spPr>
          <a:xfrm>
            <a:off x="719927" y="3240788"/>
            <a:ext cx="1797847" cy="1078800"/>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1" name="Text Placeholder 6"/>
          <p:cNvSpPr>
            <a:spLocks noGrp="1"/>
          </p:cNvSpPr>
          <p:nvPr>
            <p:ph type="body" sz="quarter" idx="13"/>
          </p:nvPr>
        </p:nvSpPr>
        <p:spPr>
          <a:xfrm>
            <a:off x="719136" y="5760000"/>
            <a:ext cx="3959224" cy="360363"/>
          </a:xfrm>
          <a:prstGeom prst="rect">
            <a:avLst/>
          </a:prstGeom>
        </p:spPr>
        <p:txBody>
          <a:bodyPr>
            <a:normAutofit/>
          </a:bodyPr>
          <a:lstStyle>
            <a:lvl1pPr marL="0" marR="0" indent="0" algn="l" defTabSz="914400" rtl="0" eaLnBrk="0" fontAlgn="base" latinLnBrk="0" hangingPunct="0">
              <a:lnSpc>
                <a:spcPct val="100000"/>
              </a:lnSpc>
              <a:spcBef>
                <a:spcPts val="0"/>
              </a:spcBef>
              <a:spcAft>
                <a:spcPts val="1200"/>
              </a:spcAft>
              <a:buClrTx/>
              <a:buSzTx/>
              <a:buFontTx/>
              <a:buNone/>
              <a:tabLst/>
              <a:defRPr sz="2000">
                <a:solidFill>
                  <a:schemeClr val="tx1"/>
                </a:solidFill>
                <a:latin typeface="Franklin Gothic Book"/>
                <a:cs typeface="Franklin Gothic Book"/>
              </a:defRPr>
            </a:lvl1pPr>
            <a:lvl2pPr marL="179388" marR="0" indent="-179388" algn="l" defTabSz="914400" rtl="0" eaLnBrk="0" fontAlgn="base" latinLnBrk="0" hangingPunct="0">
              <a:lnSpc>
                <a:spcPct val="100000"/>
              </a:lnSpc>
              <a:spcBef>
                <a:spcPts val="0"/>
              </a:spcBef>
              <a:spcAft>
                <a:spcPts val="1200"/>
              </a:spcAft>
              <a:buClrTx/>
              <a:buSzTx/>
              <a:buFont typeface="Arial" charset="0"/>
              <a:buChar char="•"/>
              <a:tabLst/>
              <a:defRPr>
                <a:solidFill>
                  <a:schemeClr val="tx1"/>
                </a:solidFill>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a:solidFill>
                  <a:schemeClr val="tx1"/>
                </a:solidFill>
              </a:defRPr>
            </a:lvl3pPr>
            <a:lvl4pPr marL="540000" marR="0" indent="-180000" algn="l" defTabSz="914400" rtl="0" eaLnBrk="0" fontAlgn="base" latinLnBrk="0" hangingPunct="0">
              <a:lnSpc>
                <a:spcPct val="100000"/>
              </a:lnSpc>
              <a:spcBef>
                <a:spcPts val="0"/>
              </a:spcBef>
              <a:spcAft>
                <a:spcPts val="1200"/>
              </a:spcAft>
              <a:buClrTx/>
              <a:buSzTx/>
              <a:buFont typeface="Arial"/>
              <a:buChar char="•"/>
              <a:tabLst/>
              <a:defRPr/>
            </a:lvl4pPr>
          </a:lstStyle>
          <a:p>
            <a:pPr marL="0" marR="0" lvl="0" indent="0" algn="l" defTabSz="914400" rtl="0" eaLnBrk="0" fontAlgn="base" latinLnBrk="0" hangingPunct="0">
              <a:lnSpc>
                <a:spcPct val="100000"/>
              </a:lnSpc>
              <a:spcBef>
                <a:spcPts val="0"/>
              </a:spcBef>
              <a:spcAft>
                <a:spcPts val="1200"/>
              </a:spcAft>
              <a:buClrTx/>
              <a:buSzTx/>
              <a:buFontTx/>
              <a:buNone/>
              <a:tabLst/>
              <a:defRPr/>
            </a:pPr>
            <a:r>
              <a:rPr kumimoji="0" lang="en-US" sz="1200" b="0" i="0" u="none" strike="noStrike" kern="1200" cap="none" spc="0" normalizeH="0" baseline="0" noProof="0" dirty="0">
                <a:ln>
                  <a:noFill/>
                </a:ln>
                <a:solidFill>
                  <a:srgbClr val="58595B"/>
                </a:solidFill>
                <a:effectLst/>
                <a:uLnTx/>
                <a:uFillTx/>
                <a:latin typeface="Arial" pitchFamily="34" charset="0"/>
                <a:ea typeface="ＭＳ Ｐゴシック" charset="0"/>
                <a:cs typeface="Arial" pitchFamily="34" charset="0"/>
              </a:rPr>
              <a:t>Click to edit Master text styles</a:t>
            </a:r>
          </a:p>
        </p:txBody>
      </p:sp>
      <p:sp>
        <p:nvSpPr>
          <p:cNvPr id="62"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19"/>
          </p:nvPr>
        </p:nvSpPr>
        <p:spPr>
          <a:xfrm>
            <a:off x="2878136" y="3240788"/>
            <a:ext cx="1800224" cy="1078800"/>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0" name="Picture Placeholder 8" descr="Images should be chosen for their relevance and impact. Only one image should be used on a page unless you are trying to show a process or 'before and after'.&#10;If you expect the slides to be printed then check the colour settings by selecting the image and then 'black and white' settings. From this menu you will be able to determine how best the image will be converted to black and white and how much printer ink it will use." title="Photo slot"/>
          <p:cNvSpPr>
            <a:spLocks noGrp="1"/>
          </p:cNvSpPr>
          <p:nvPr>
            <p:ph type="pic" sz="quarter" idx="20"/>
          </p:nvPr>
        </p:nvSpPr>
        <p:spPr>
          <a:xfrm>
            <a:off x="719927" y="4680838"/>
            <a:ext cx="3958433" cy="719162"/>
          </a:xfrm>
          <a:prstGeom prst="roundRect">
            <a:avLst>
              <a:gd name="adj" fmla="val 5286"/>
            </a:avLst>
          </a:prstGeom>
        </p:spPr>
        <p:txBody>
          <a:bodyPr>
            <a:normAutofit/>
          </a:bodyPr>
          <a:lstStyle>
            <a:lvl1pPr>
              <a:defRPr sz="1200"/>
            </a:lvl1pPr>
          </a:lstStyle>
          <a:p>
            <a:pPr lvl="0"/>
            <a:r>
              <a:rPr lang="en-US" noProof="0" dirty="0"/>
              <a:t>Click icon to add picture</a:t>
            </a:r>
            <a:endParaRPr lang="en-GB" noProof="0" dirty="0"/>
          </a:p>
        </p:txBody>
      </p:sp>
      <p:sp>
        <p:nvSpPr>
          <p:cNvPr id="63"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363320524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image" Target="../media/image1.wmf"/><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tags" Target="../tags/tag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7.xml"/><Relationship Id="rId18" Type="http://schemas.openxmlformats.org/officeDocument/2006/relationships/slideLayout" Target="../slideLayouts/slideLayout72.xml"/><Relationship Id="rId26" Type="http://schemas.openxmlformats.org/officeDocument/2006/relationships/slideLayout" Target="../slideLayouts/slideLayout80.xml"/><Relationship Id="rId39" Type="http://schemas.openxmlformats.org/officeDocument/2006/relationships/slideLayout" Target="../slideLayouts/slideLayout93.xml"/><Relationship Id="rId21" Type="http://schemas.openxmlformats.org/officeDocument/2006/relationships/slideLayout" Target="../slideLayouts/slideLayout75.xml"/><Relationship Id="rId34" Type="http://schemas.openxmlformats.org/officeDocument/2006/relationships/slideLayout" Target="../slideLayouts/slideLayout88.xml"/><Relationship Id="rId42" Type="http://schemas.openxmlformats.org/officeDocument/2006/relationships/slideLayout" Target="../slideLayouts/slideLayout96.xml"/><Relationship Id="rId47" Type="http://schemas.openxmlformats.org/officeDocument/2006/relationships/slideLayout" Target="../slideLayouts/slideLayout101.xml"/><Relationship Id="rId50" Type="http://schemas.openxmlformats.org/officeDocument/2006/relationships/slideLayout" Target="../slideLayouts/slideLayout104.xml"/><Relationship Id="rId55" Type="http://schemas.openxmlformats.org/officeDocument/2006/relationships/slideLayout" Target="../slideLayouts/slideLayout109.xml"/><Relationship Id="rId7" Type="http://schemas.openxmlformats.org/officeDocument/2006/relationships/slideLayout" Target="../slideLayouts/slideLayout61.xml"/><Relationship Id="rId12" Type="http://schemas.openxmlformats.org/officeDocument/2006/relationships/slideLayout" Target="../slideLayouts/slideLayout66.xml"/><Relationship Id="rId17" Type="http://schemas.openxmlformats.org/officeDocument/2006/relationships/slideLayout" Target="../slideLayouts/slideLayout71.xml"/><Relationship Id="rId25" Type="http://schemas.openxmlformats.org/officeDocument/2006/relationships/slideLayout" Target="../slideLayouts/slideLayout79.xml"/><Relationship Id="rId33" Type="http://schemas.openxmlformats.org/officeDocument/2006/relationships/slideLayout" Target="../slideLayouts/slideLayout87.xml"/><Relationship Id="rId38" Type="http://schemas.openxmlformats.org/officeDocument/2006/relationships/slideLayout" Target="../slideLayouts/slideLayout92.xml"/><Relationship Id="rId46" Type="http://schemas.openxmlformats.org/officeDocument/2006/relationships/slideLayout" Target="../slideLayouts/slideLayout100.xml"/><Relationship Id="rId2" Type="http://schemas.openxmlformats.org/officeDocument/2006/relationships/slideLayout" Target="../slideLayouts/slideLayout56.xml"/><Relationship Id="rId16" Type="http://schemas.openxmlformats.org/officeDocument/2006/relationships/slideLayout" Target="../slideLayouts/slideLayout70.xml"/><Relationship Id="rId20" Type="http://schemas.openxmlformats.org/officeDocument/2006/relationships/slideLayout" Target="../slideLayouts/slideLayout74.xml"/><Relationship Id="rId29" Type="http://schemas.openxmlformats.org/officeDocument/2006/relationships/slideLayout" Target="../slideLayouts/slideLayout83.xml"/><Relationship Id="rId41" Type="http://schemas.openxmlformats.org/officeDocument/2006/relationships/slideLayout" Target="../slideLayouts/slideLayout95.xml"/><Relationship Id="rId54" Type="http://schemas.openxmlformats.org/officeDocument/2006/relationships/slideLayout" Target="../slideLayouts/slideLayout108.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24" Type="http://schemas.openxmlformats.org/officeDocument/2006/relationships/slideLayout" Target="../slideLayouts/slideLayout78.xml"/><Relationship Id="rId32" Type="http://schemas.openxmlformats.org/officeDocument/2006/relationships/slideLayout" Target="../slideLayouts/slideLayout86.xml"/><Relationship Id="rId37" Type="http://schemas.openxmlformats.org/officeDocument/2006/relationships/slideLayout" Target="../slideLayouts/slideLayout91.xml"/><Relationship Id="rId40" Type="http://schemas.openxmlformats.org/officeDocument/2006/relationships/slideLayout" Target="../slideLayouts/slideLayout94.xml"/><Relationship Id="rId45" Type="http://schemas.openxmlformats.org/officeDocument/2006/relationships/slideLayout" Target="../slideLayouts/slideLayout99.xml"/><Relationship Id="rId53" Type="http://schemas.openxmlformats.org/officeDocument/2006/relationships/slideLayout" Target="../slideLayouts/slideLayout107.xml"/><Relationship Id="rId58" Type="http://schemas.openxmlformats.org/officeDocument/2006/relationships/image" Target="../media/image4.png"/><Relationship Id="rId5" Type="http://schemas.openxmlformats.org/officeDocument/2006/relationships/slideLayout" Target="../slideLayouts/slideLayout59.xml"/><Relationship Id="rId15" Type="http://schemas.openxmlformats.org/officeDocument/2006/relationships/slideLayout" Target="../slideLayouts/slideLayout69.xml"/><Relationship Id="rId23" Type="http://schemas.openxmlformats.org/officeDocument/2006/relationships/slideLayout" Target="../slideLayouts/slideLayout77.xml"/><Relationship Id="rId28" Type="http://schemas.openxmlformats.org/officeDocument/2006/relationships/slideLayout" Target="../slideLayouts/slideLayout82.xml"/><Relationship Id="rId36" Type="http://schemas.openxmlformats.org/officeDocument/2006/relationships/slideLayout" Target="../slideLayouts/slideLayout90.xml"/><Relationship Id="rId49" Type="http://schemas.openxmlformats.org/officeDocument/2006/relationships/slideLayout" Target="../slideLayouts/slideLayout103.xml"/><Relationship Id="rId57" Type="http://schemas.openxmlformats.org/officeDocument/2006/relationships/tags" Target="../tags/tag56.xml"/><Relationship Id="rId10" Type="http://schemas.openxmlformats.org/officeDocument/2006/relationships/slideLayout" Target="../slideLayouts/slideLayout64.xml"/><Relationship Id="rId19" Type="http://schemas.openxmlformats.org/officeDocument/2006/relationships/slideLayout" Target="../slideLayouts/slideLayout73.xml"/><Relationship Id="rId31" Type="http://schemas.openxmlformats.org/officeDocument/2006/relationships/slideLayout" Target="../slideLayouts/slideLayout85.xml"/><Relationship Id="rId44" Type="http://schemas.openxmlformats.org/officeDocument/2006/relationships/slideLayout" Target="../slideLayouts/slideLayout98.xml"/><Relationship Id="rId52" Type="http://schemas.openxmlformats.org/officeDocument/2006/relationships/slideLayout" Target="../slideLayouts/slideLayout106.xml"/><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slideLayout" Target="../slideLayouts/slideLayout68.xml"/><Relationship Id="rId22" Type="http://schemas.openxmlformats.org/officeDocument/2006/relationships/slideLayout" Target="../slideLayouts/slideLayout76.xml"/><Relationship Id="rId27" Type="http://schemas.openxmlformats.org/officeDocument/2006/relationships/slideLayout" Target="../slideLayouts/slideLayout81.xml"/><Relationship Id="rId30" Type="http://schemas.openxmlformats.org/officeDocument/2006/relationships/slideLayout" Target="../slideLayouts/slideLayout84.xml"/><Relationship Id="rId35" Type="http://schemas.openxmlformats.org/officeDocument/2006/relationships/slideLayout" Target="../slideLayouts/slideLayout89.xml"/><Relationship Id="rId43" Type="http://schemas.openxmlformats.org/officeDocument/2006/relationships/slideLayout" Target="../slideLayouts/slideLayout97.xml"/><Relationship Id="rId48" Type="http://schemas.openxmlformats.org/officeDocument/2006/relationships/slideLayout" Target="../slideLayouts/slideLayout102.xml"/><Relationship Id="rId56" Type="http://schemas.openxmlformats.org/officeDocument/2006/relationships/theme" Target="../theme/theme2.xml"/><Relationship Id="rId8" Type="http://schemas.openxmlformats.org/officeDocument/2006/relationships/slideLayout" Target="../slideLayouts/slideLayout62.xml"/><Relationship Id="rId51" Type="http://schemas.openxmlformats.org/officeDocument/2006/relationships/slideLayout" Target="../slideLayouts/slideLayout105.xml"/><Relationship Id="rId3" Type="http://schemas.openxmlformats.org/officeDocument/2006/relationships/slideLayout" Target="../slideLayouts/slideLayout57.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122.xml"/><Relationship Id="rId18" Type="http://schemas.openxmlformats.org/officeDocument/2006/relationships/slideLayout" Target="../slideLayouts/slideLayout127.xml"/><Relationship Id="rId26" Type="http://schemas.openxmlformats.org/officeDocument/2006/relationships/slideLayout" Target="../slideLayouts/slideLayout135.xml"/><Relationship Id="rId39" Type="http://schemas.openxmlformats.org/officeDocument/2006/relationships/slideLayout" Target="../slideLayouts/slideLayout148.xml"/><Relationship Id="rId21" Type="http://schemas.openxmlformats.org/officeDocument/2006/relationships/slideLayout" Target="../slideLayouts/slideLayout130.xml"/><Relationship Id="rId34" Type="http://schemas.openxmlformats.org/officeDocument/2006/relationships/slideLayout" Target="../slideLayouts/slideLayout143.xml"/><Relationship Id="rId42" Type="http://schemas.openxmlformats.org/officeDocument/2006/relationships/slideLayout" Target="../slideLayouts/slideLayout151.xml"/><Relationship Id="rId47" Type="http://schemas.openxmlformats.org/officeDocument/2006/relationships/slideLayout" Target="../slideLayouts/slideLayout156.xml"/><Relationship Id="rId50" Type="http://schemas.openxmlformats.org/officeDocument/2006/relationships/slideLayout" Target="../slideLayouts/slideLayout159.xml"/><Relationship Id="rId55" Type="http://schemas.openxmlformats.org/officeDocument/2006/relationships/slideLayout" Target="../slideLayouts/slideLayout164.xml"/><Relationship Id="rId7" Type="http://schemas.openxmlformats.org/officeDocument/2006/relationships/slideLayout" Target="../slideLayouts/slideLayout116.xml"/><Relationship Id="rId12" Type="http://schemas.openxmlformats.org/officeDocument/2006/relationships/slideLayout" Target="../slideLayouts/slideLayout121.xml"/><Relationship Id="rId17" Type="http://schemas.openxmlformats.org/officeDocument/2006/relationships/slideLayout" Target="../slideLayouts/slideLayout126.xml"/><Relationship Id="rId25" Type="http://schemas.openxmlformats.org/officeDocument/2006/relationships/slideLayout" Target="../slideLayouts/slideLayout134.xml"/><Relationship Id="rId33" Type="http://schemas.openxmlformats.org/officeDocument/2006/relationships/slideLayout" Target="../slideLayouts/slideLayout142.xml"/><Relationship Id="rId38" Type="http://schemas.openxmlformats.org/officeDocument/2006/relationships/slideLayout" Target="../slideLayouts/slideLayout147.xml"/><Relationship Id="rId46" Type="http://schemas.openxmlformats.org/officeDocument/2006/relationships/slideLayout" Target="../slideLayouts/slideLayout155.xml"/><Relationship Id="rId2" Type="http://schemas.openxmlformats.org/officeDocument/2006/relationships/slideLayout" Target="../slideLayouts/slideLayout111.xml"/><Relationship Id="rId16" Type="http://schemas.openxmlformats.org/officeDocument/2006/relationships/slideLayout" Target="../slideLayouts/slideLayout125.xml"/><Relationship Id="rId20" Type="http://schemas.openxmlformats.org/officeDocument/2006/relationships/slideLayout" Target="../slideLayouts/slideLayout129.xml"/><Relationship Id="rId29" Type="http://schemas.openxmlformats.org/officeDocument/2006/relationships/slideLayout" Target="../slideLayouts/slideLayout138.xml"/><Relationship Id="rId41" Type="http://schemas.openxmlformats.org/officeDocument/2006/relationships/slideLayout" Target="../slideLayouts/slideLayout150.xml"/><Relationship Id="rId54" Type="http://schemas.openxmlformats.org/officeDocument/2006/relationships/slideLayout" Target="../slideLayouts/slideLayout163.xml"/><Relationship Id="rId1" Type="http://schemas.openxmlformats.org/officeDocument/2006/relationships/slideLayout" Target="../slideLayouts/slideLayout110.xml"/><Relationship Id="rId6" Type="http://schemas.openxmlformats.org/officeDocument/2006/relationships/slideLayout" Target="../slideLayouts/slideLayout115.xml"/><Relationship Id="rId11" Type="http://schemas.openxmlformats.org/officeDocument/2006/relationships/slideLayout" Target="../slideLayouts/slideLayout120.xml"/><Relationship Id="rId24" Type="http://schemas.openxmlformats.org/officeDocument/2006/relationships/slideLayout" Target="../slideLayouts/slideLayout133.xml"/><Relationship Id="rId32" Type="http://schemas.openxmlformats.org/officeDocument/2006/relationships/slideLayout" Target="../slideLayouts/slideLayout141.xml"/><Relationship Id="rId37" Type="http://schemas.openxmlformats.org/officeDocument/2006/relationships/slideLayout" Target="../slideLayouts/slideLayout146.xml"/><Relationship Id="rId40" Type="http://schemas.openxmlformats.org/officeDocument/2006/relationships/slideLayout" Target="../slideLayouts/slideLayout149.xml"/><Relationship Id="rId45" Type="http://schemas.openxmlformats.org/officeDocument/2006/relationships/slideLayout" Target="../slideLayouts/slideLayout154.xml"/><Relationship Id="rId53" Type="http://schemas.openxmlformats.org/officeDocument/2006/relationships/slideLayout" Target="../slideLayouts/slideLayout162.xml"/><Relationship Id="rId58" Type="http://schemas.openxmlformats.org/officeDocument/2006/relationships/image" Target="../media/image5.png"/><Relationship Id="rId5" Type="http://schemas.openxmlformats.org/officeDocument/2006/relationships/slideLayout" Target="../slideLayouts/slideLayout114.xml"/><Relationship Id="rId15" Type="http://schemas.openxmlformats.org/officeDocument/2006/relationships/slideLayout" Target="../slideLayouts/slideLayout124.xml"/><Relationship Id="rId23" Type="http://schemas.openxmlformats.org/officeDocument/2006/relationships/slideLayout" Target="../slideLayouts/slideLayout132.xml"/><Relationship Id="rId28" Type="http://schemas.openxmlformats.org/officeDocument/2006/relationships/slideLayout" Target="../slideLayouts/slideLayout137.xml"/><Relationship Id="rId36" Type="http://schemas.openxmlformats.org/officeDocument/2006/relationships/slideLayout" Target="../slideLayouts/slideLayout145.xml"/><Relationship Id="rId49" Type="http://schemas.openxmlformats.org/officeDocument/2006/relationships/slideLayout" Target="../slideLayouts/slideLayout158.xml"/><Relationship Id="rId57" Type="http://schemas.openxmlformats.org/officeDocument/2006/relationships/tags" Target="../tags/tag112.xml"/><Relationship Id="rId10" Type="http://schemas.openxmlformats.org/officeDocument/2006/relationships/slideLayout" Target="../slideLayouts/slideLayout119.xml"/><Relationship Id="rId19" Type="http://schemas.openxmlformats.org/officeDocument/2006/relationships/slideLayout" Target="../slideLayouts/slideLayout128.xml"/><Relationship Id="rId31" Type="http://schemas.openxmlformats.org/officeDocument/2006/relationships/slideLayout" Target="../slideLayouts/slideLayout140.xml"/><Relationship Id="rId44" Type="http://schemas.openxmlformats.org/officeDocument/2006/relationships/slideLayout" Target="../slideLayouts/slideLayout153.xml"/><Relationship Id="rId52" Type="http://schemas.openxmlformats.org/officeDocument/2006/relationships/slideLayout" Target="../slideLayouts/slideLayout161.xml"/><Relationship Id="rId4" Type="http://schemas.openxmlformats.org/officeDocument/2006/relationships/slideLayout" Target="../slideLayouts/slideLayout113.xml"/><Relationship Id="rId9" Type="http://schemas.openxmlformats.org/officeDocument/2006/relationships/slideLayout" Target="../slideLayouts/slideLayout118.xml"/><Relationship Id="rId14" Type="http://schemas.openxmlformats.org/officeDocument/2006/relationships/slideLayout" Target="../slideLayouts/slideLayout123.xml"/><Relationship Id="rId22" Type="http://schemas.openxmlformats.org/officeDocument/2006/relationships/slideLayout" Target="../slideLayouts/slideLayout131.xml"/><Relationship Id="rId27" Type="http://schemas.openxmlformats.org/officeDocument/2006/relationships/slideLayout" Target="../slideLayouts/slideLayout136.xml"/><Relationship Id="rId30" Type="http://schemas.openxmlformats.org/officeDocument/2006/relationships/slideLayout" Target="../slideLayouts/slideLayout139.xml"/><Relationship Id="rId35" Type="http://schemas.openxmlformats.org/officeDocument/2006/relationships/slideLayout" Target="../slideLayouts/slideLayout144.xml"/><Relationship Id="rId43" Type="http://schemas.openxmlformats.org/officeDocument/2006/relationships/slideLayout" Target="../slideLayouts/slideLayout152.xml"/><Relationship Id="rId48" Type="http://schemas.openxmlformats.org/officeDocument/2006/relationships/slideLayout" Target="../slideLayouts/slideLayout157.xml"/><Relationship Id="rId56" Type="http://schemas.openxmlformats.org/officeDocument/2006/relationships/theme" Target="../theme/theme3.xml"/><Relationship Id="rId8" Type="http://schemas.openxmlformats.org/officeDocument/2006/relationships/slideLayout" Target="../slideLayouts/slideLayout117.xml"/><Relationship Id="rId51" Type="http://schemas.openxmlformats.org/officeDocument/2006/relationships/slideLayout" Target="../slideLayouts/slideLayout160.xml"/><Relationship Id="rId3" Type="http://schemas.openxmlformats.org/officeDocument/2006/relationships/slideLayout" Target="../slideLayouts/slideLayout112.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177.xml"/><Relationship Id="rId18" Type="http://schemas.openxmlformats.org/officeDocument/2006/relationships/slideLayout" Target="../slideLayouts/slideLayout182.xml"/><Relationship Id="rId26" Type="http://schemas.openxmlformats.org/officeDocument/2006/relationships/slideLayout" Target="../slideLayouts/slideLayout190.xml"/><Relationship Id="rId39" Type="http://schemas.openxmlformats.org/officeDocument/2006/relationships/slideLayout" Target="../slideLayouts/slideLayout203.xml"/><Relationship Id="rId21" Type="http://schemas.openxmlformats.org/officeDocument/2006/relationships/slideLayout" Target="../slideLayouts/slideLayout185.xml"/><Relationship Id="rId34" Type="http://schemas.openxmlformats.org/officeDocument/2006/relationships/slideLayout" Target="../slideLayouts/slideLayout198.xml"/><Relationship Id="rId42" Type="http://schemas.openxmlformats.org/officeDocument/2006/relationships/slideLayout" Target="../slideLayouts/slideLayout206.xml"/><Relationship Id="rId47" Type="http://schemas.openxmlformats.org/officeDocument/2006/relationships/slideLayout" Target="../slideLayouts/slideLayout211.xml"/><Relationship Id="rId50" Type="http://schemas.openxmlformats.org/officeDocument/2006/relationships/slideLayout" Target="../slideLayouts/slideLayout214.xml"/><Relationship Id="rId55" Type="http://schemas.openxmlformats.org/officeDocument/2006/relationships/slideLayout" Target="../slideLayouts/slideLayout219.xml"/><Relationship Id="rId7" Type="http://schemas.openxmlformats.org/officeDocument/2006/relationships/slideLayout" Target="../slideLayouts/slideLayout171.xml"/><Relationship Id="rId12" Type="http://schemas.openxmlformats.org/officeDocument/2006/relationships/slideLayout" Target="../slideLayouts/slideLayout176.xml"/><Relationship Id="rId17" Type="http://schemas.openxmlformats.org/officeDocument/2006/relationships/slideLayout" Target="../slideLayouts/slideLayout181.xml"/><Relationship Id="rId25" Type="http://schemas.openxmlformats.org/officeDocument/2006/relationships/slideLayout" Target="../slideLayouts/slideLayout189.xml"/><Relationship Id="rId33" Type="http://schemas.openxmlformats.org/officeDocument/2006/relationships/slideLayout" Target="../slideLayouts/slideLayout197.xml"/><Relationship Id="rId38" Type="http://schemas.openxmlformats.org/officeDocument/2006/relationships/slideLayout" Target="../slideLayouts/slideLayout202.xml"/><Relationship Id="rId46" Type="http://schemas.openxmlformats.org/officeDocument/2006/relationships/slideLayout" Target="../slideLayouts/slideLayout210.xml"/><Relationship Id="rId2" Type="http://schemas.openxmlformats.org/officeDocument/2006/relationships/slideLayout" Target="../slideLayouts/slideLayout166.xml"/><Relationship Id="rId16" Type="http://schemas.openxmlformats.org/officeDocument/2006/relationships/slideLayout" Target="../slideLayouts/slideLayout180.xml"/><Relationship Id="rId20" Type="http://schemas.openxmlformats.org/officeDocument/2006/relationships/slideLayout" Target="../slideLayouts/slideLayout184.xml"/><Relationship Id="rId29" Type="http://schemas.openxmlformats.org/officeDocument/2006/relationships/slideLayout" Target="../slideLayouts/slideLayout193.xml"/><Relationship Id="rId41" Type="http://schemas.openxmlformats.org/officeDocument/2006/relationships/slideLayout" Target="../slideLayouts/slideLayout205.xml"/><Relationship Id="rId54" Type="http://schemas.openxmlformats.org/officeDocument/2006/relationships/slideLayout" Target="../slideLayouts/slideLayout218.xml"/><Relationship Id="rId1" Type="http://schemas.openxmlformats.org/officeDocument/2006/relationships/slideLayout" Target="../slideLayouts/slideLayout165.xml"/><Relationship Id="rId6" Type="http://schemas.openxmlformats.org/officeDocument/2006/relationships/slideLayout" Target="../slideLayouts/slideLayout170.xml"/><Relationship Id="rId11" Type="http://schemas.openxmlformats.org/officeDocument/2006/relationships/slideLayout" Target="../slideLayouts/slideLayout175.xml"/><Relationship Id="rId24" Type="http://schemas.openxmlformats.org/officeDocument/2006/relationships/slideLayout" Target="../slideLayouts/slideLayout188.xml"/><Relationship Id="rId32" Type="http://schemas.openxmlformats.org/officeDocument/2006/relationships/slideLayout" Target="../slideLayouts/slideLayout196.xml"/><Relationship Id="rId37" Type="http://schemas.openxmlformats.org/officeDocument/2006/relationships/slideLayout" Target="../slideLayouts/slideLayout201.xml"/><Relationship Id="rId40" Type="http://schemas.openxmlformats.org/officeDocument/2006/relationships/slideLayout" Target="../slideLayouts/slideLayout204.xml"/><Relationship Id="rId45" Type="http://schemas.openxmlformats.org/officeDocument/2006/relationships/slideLayout" Target="../slideLayouts/slideLayout209.xml"/><Relationship Id="rId53" Type="http://schemas.openxmlformats.org/officeDocument/2006/relationships/slideLayout" Target="../slideLayouts/slideLayout217.xml"/><Relationship Id="rId58" Type="http://schemas.openxmlformats.org/officeDocument/2006/relationships/image" Target="../media/image6.png"/><Relationship Id="rId5" Type="http://schemas.openxmlformats.org/officeDocument/2006/relationships/slideLayout" Target="../slideLayouts/slideLayout169.xml"/><Relationship Id="rId15" Type="http://schemas.openxmlformats.org/officeDocument/2006/relationships/slideLayout" Target="../slideLayouts/slideLayout179.xml"/><Relationship Id="rId23" Type="http://schemas.openxmlformats.org/officeDocument/2006/relationships/slideLayout" Target="../slideLayouts/slideLayout187.xml"/><Relationship Id="rId28" Type="http://schemas.openxmlformats.org/officeDocument/2006/relationships/slideLayout" Target="../slideLayouts/slideLayout192.xml"/><Relationship Id="rId36" Type="http://schemas.openxmlformats.org/officeDocument/2006/relationships/slideLayout" Target="../slideLayouts/slideLayout200.xml"/><Relationship Id="rId49" Type="http://schemas.openxmlformats.org/officeDocument/2006/relationships/slideLayout" Target="../slideLayouts/slideLayout213.xml"/><Relationship Id="rId57" Type="http://schemas.openxmlformats.org/officeDocument/2006/relationships/tags" Target="../tags/tag168.xml"/><Relationship Id="rId10" Type="http://schemas.openxmlformats.org/officeDocument/2006/relationships/slideLayout" Target="../slideLayouts/slideLayout174.xml"/><Relationship Id="rId19" Type="http://schemas.openxmlformats.org/officeDocument/2006/relationships/slideLayout" Target="../slideLayouts/slideLayout183.xml"/><Relationship Id="rId31" Type="http://schemas.openxmlformats.org/officeDocument/2006/relationships/slideLayout" Target="../slideLayouts/slideLayout195.xml"/><Relationship Id="rId44" Type="http://schemas.openxmlformats.org/officeDocument/2006/relationships/slideLayout" Target="../slideLayouts/slideLayout208.xml"/><Relationship Id="rId52" Type="http://schemas.openxmlformats.org/officeDocument/2006/relationships/slideLayout" Target="../slideLayouts/slideLayout216.xml"/><Relationship Id="rId4" Type="http://schemas.openxmlformats.org/officeDocument/2006/relationships/slideLayout" Target="../slideLayouts/slideLayout168.xml"/><Relationship Id="rId9" Type="http://schemas.openxmlformats.org/officeDocument/2006/relationships/slideLayout" Target="../slideLayouts/slideLayout173.xml"/><Relationship Id="rId14" Type="http://schemas.openxmlformats.org/officeDocument/2006/relationships/slideLayout" Target="../slideLayouts/slideLayout178.xml"/><Relationship Id="rId22" Type="http://schemas.openxmlformats.org/officeDocument/2006/relationships/slideLayout" Target="../slideLayouts/slideLayout186.xml"/><Relationship Id="rId27" Type="http://schemas.openxmlformats.org/officeDocument/2006/relationships/slideLayout" Target="../slideLayouts/slideLayout191.xml"/><Relationship Id="rId30" Type="http://schemas.openxmlformats.org/officeDocument/2006/relationships/slideLayout" Target="../slideLayouts/slideLayout194.xml"/><Relationship Id="rId35" Type="http://schemas.openxmlformats.org/officeDocument/2006/relationships/slideLayout" Target="../slideLayouts/slideLayout199.xml"/><Relationship Id="rId43" Type="http://schemas.openxmlformats.org/officeDocument/2006/relationships/slideLayout" Target="../slideLayouts/slideLayout207.xml"/><Relationship Id="rId48" Type="http://schemas.openxmlformats.org/officeDocument/2006/relationships/slideLayout" Target="../slideLayouts/slideLayout212.xml"/><Relationship Id="rId56" Type="http://schemas.openxmlformats.org/officeDocument/2006/relationships/theme" Target="../theme/theme4.xml"/><Relationship Id="rId8" Type="http://schemas.openxmlformats.org/officeDocument/2006/relationships/slideLayout" Target="../slideLayouts/slideLayout172.xml"/><Relationship Id="rId51" Type="http://schemas.openxmlformats.org/officeDocument/2006/relationships/slideLayout" Target="../slideLayouts/slideLayout215.xml"/><Relationship Id="rId3" Type="http://schemas.openxmlformats.org/officeDocument/2006/relationships/slideLayout" Target="../slideLayouts/slideLayout167.xml"/></Relationships>
</file>

<file path=ppt/slideMasters/_rels/slideMaster5.xml.rels><?xml version="1.0" encoding="UTF-8" standalone="yes"?>
<Relationships xmlns="http://schemas.openxmlformats.org/package/2006/relationships"><Relationship Id="rId8" Type="http://schemas.openxmlformats.org/officeDocument/2006/relationships/tags" Target="../tags/tag224.xml"/><Relationship Id="rId3" Type="http://schemas.openxmlformats.org/officeDocument/2006/relationships/slideLayout" Target="../slideLayouts/slideLayout222.xml"/><Relationship Id="rId7" Type="http://schemas.openxmlformats.org/officeDocument/2006/relationships/theme" Target="../theme/theme5.xml"/><Relationship Id="rId2" Type="http://schemas.openxmlformats.org/officeDocument/2006/relationships/slideLayout" Target="../slideLayouts/slideLayout221.xml"/><Relationship Id="rId1" Type="http://schemas.openxmlformats.org/officeDocument/2006/relationships/slideLayout" Target="../slideLayouts/slideLayout220.xml"/><Relationship Id="rId6" Type="http://schemas.openxmlformats.org/officeDocument/2006/relationships/slideLayout" Target="../slideLayouts/slideLayout225.xml"/><Relationship Id="rId5" Type="http://schemas.openxmlformats.org/officeDocument/2006/relationships/slideLayout" Target="../slideLayouts/slideLayout224.xml"/><Relationship Id="rId4" Type="http://schemas.openxmlformats.org/officeDocument/2006/relationships/slideLayout" Target="../slideLayouts/slideLayout223.xml"/><Relationship Id="rId9" Type="http://schemas.openxmlformats.org/officeDocument/2006/relationships/image" Target="../media/image1.wmf"/></Relationships>
</file>

<file path=ppt/slideMasters/_rels/slideMaster6.xml.rels><?xml version="1.0" encoding="UTF-8" standalone="yes"?>
<Relationships xmlns="http://schemas.openxmlformats.org/package/2006/relationships"><Relationship Id="rId13" Type="http://schemas.openxmlformats.org/officeDocument/2006/relationships/slideLayout" Target="../slideLayouts/slideLayout238.xml"/><Relationship Id="rId18" Type="http://schemas.openxmlformats.org/officeDocument/2006/relationships/slideLayout" Target="../slideLayouts/slideLayout243.xml"/><Relationship Id="rId26" Type="http://schemas.openxmlformats.org/officeDocument/2006/relationships/slideLayout" Target="../slideLayouts/slideLayout251.xml"/><Relationship Id="rId39" Type="http://schemas.openxmlformats.org/officeDocument/2006/relationships/slideLayout" Target="../slideLayouts/slideLayout264.xml"/><Relationship Id="rId21" Type="http://schemas.openxmlformats.org/officeDocument/2006/relationships/slideLayout" Target="../slideLayouts/slideLayout246.xml"/><Relationship Id="rId34" Type="http://schemas.openxmlformats.org/officeDocument/2006/relationships/slideLayout" Target="../slideLayouts/slideLayout259.xml"/><Relationship Id="rId42" Type="http://schemas.openxmlformats.org/officeDocument/2006/relationships/slideLayout" Target="../slideLayouts/slideLayout267.xml"/><Relationship Id="rId47" Type="http://schemas.openxmlformats.org/officeDocument/2006/relationships/slideLayout" Target="../slideLayouts/slideLayout272.xml"/><Relationship Id="rId50" Type="http://schemas.openxmlformats.org/officeDocument/2006/relationships/slideLayout" Target="../slideLayouts/slideLayout275.xml"/><Relationship Id="rId55" Type="http://schemas.openxmlformats.org/officeDocument/2006/relationships/slideLayout" Target="../slideLayouts/slideLayout280.xml"/><Relationship Id="rId7" Type="http://schemas.openxmlformats.org/officeDocument/2006/relationships/slideLayout" Target="../slideLayouts/slideLayout232.xml"/><Relationship Id="rId12" Type="http://schemas.openxmlformats.org/officeDocument/2006/relationships/slideLayout" Target="../slideLayouts/slideLayout237.xml"/><Relationship Id="rId17" Type="http://schemas.openxmlformats.org/officeDocument/2006/relationships/slideLayout" Target="../slideLayouts/slideLayout242.xml"/><Relationship Id="rId25" Type="http://schemas.openxmlformats.org/officeDocument/2006/relationships/slideLayout" Target="../slideLayouts/slideLayout250.xml"/><Relationship Id="rId33" Type="http://schemas.openxmlformats.org/officeDocument/2006/relationships/slideLayout" Target="../slideLayouts/slideLayout258.xml"/><Relationship Id="rId38" Type="http://schemas.openxmlformats.org/officeDocument/2006/relationships/slideLayout" Target="../slideLayouts/slideLayout263.xml"/><Relationship Id="rId46" Type="http://schemas.openxmlformats.org/officeDocument/2006/relationships/slideLayout" Target="../slideLayouts/slideLayout271.xml"/><Relationship Id="rId2" Type="http://schemas.openxmlformats.org/officeDocument/2006/relationships/slideLayout" Target="../slideLayouts/slideLayout227.xml"/><Relationship Id="rId16" Type="http://schemas.openxmlformats.org/officeDocument/2006/relationships/slideLayout" Target="../slideLayouts/slideLayout241.xml"/><Relationship Id="rId20" Type="http://schemas.openxmlformats.org/officeDocument/2006/relationships/slideLayout" Target="../slideLayouts/slideLayout245.xml"/><Relationship Id="rId29" Type="http://schemas.openxmlformats.org/officeDocument/2006/relationships/slideLayout" Target="../slideLayouts/slideLayout254.xml"/><Relationship Id="rId41" Type="http://schemas.openxmlformats.org/officeDocument/2006/relationships/slideLayout" Target="../slideLayouts/slideLayout266.xml"/><Relationship Id="rId54" Type="http://schemas.openxmlformats.org/officeDocument/2006/relationships/slideLayout" Target="../slideLayouts/slideLayout279.xml"/><Relationship Id="rId1" Type="http://schemas.openxmlformats.org/officeDocument/2006/relationships/slideLayout" Target="../slideLayouts/slideLayout226.xml"/><Relationship Id="rId6" Type="http://schemas.openxmlformats.org/officeDocument/2006/relationships/slideLayout" Target="../slideLayouts/slideLayout231.xml"/><Relationship Id="rId11" Type="http://schemas.openxmlformats.org/officeDocument/2006/relationships/slideLayout" Target="../slideLayouts/slideLayout236.xml"/><Relationship Id="rId24" Type="http://schemas.openxmlformats.org/officeDocument/2006/relationships/slideLayout" Target="../slideLayouts/slideLayout249.xml"/><Relationship Id="rId32" Type="http://schemas.openxmlformats.org/officeDocument/2006/relationships/slideLayout" Target="../slideLayouts/slideLayout257.xml"/><Relationship Id="rId37" Type="http://schemas.openxmlformats.org/officeDocument/2006/relationships/slideLayout" Target="../slideLayouts/slideLayout262.xml"/><Relationship Id="rId40" Type="http://schemas.openxmlformats.org/officeDocument/2006/relationships/slideLayout" Target="../slideLayouts/slideLayout265.xml"/><Relationship Id="rId45" Type="http://schemas.openxmlformats.org/officeDocument/2006/relationships/slideLayout" Target="../slideLayouts/slideLayout270.xml"/><Relationship Id="rId53" Type="http://schemas.openxmlformats.org/officeDocument/2006/relationships/slideLayout" Target="../slideLayouts/slideLayout278.xml"/><Relationship Id="rId58" Type="http://schemas.openxmlformats.org/officeDocument/2006/relationships/image" Target="../media/image1.wmf"/><Relationship Id="rId5" Type="http://schemas.openxmlformats.org/officeDocument/2006/relationships/slideLayout" Target="../slideLayouts/slideLayout230.xml"/><Relationship Id="rId15" Type="http://schemas.openxmlformats.org/officeDocument/2006/relationships/slideLayout" Target="../slideLayouts/slideLayout240.xml"/><Relationship Id="rId23" Type="http://schemas.openxmlformats.org/officeDocument/2006/relationships/slideLayout" Target="../slideLayouts/slideLayout248.xml"/><Relationship Id="rId28" Type="http://schemas.openxmlformats.org/officeDocument/2006/relationships/slideLayout" Target="../slideLayouts/slideLayout253.xml"/><Relationship Id="rId36" Type="http://schemas.openxmlformats.org/officeDocument/2006/relationships/slideLayout" Target="../slideLayouts/slideLayout261.xml"/><Relationship Id="rId49" Type="http://schemas.openxmlformats.org/officeDocument/2006/relationships/slideLayout" Target="../slideLayouts/slideLayout274.xml"/><Relationship Id="rId57" Type="http://schemas.openxmlformats.org/officeDocument/2006/relationships/tags" Target="../tags/tag228.xml"/><Relationship Id="rId10" Type="http://schemas.openxmlformats.org/officeDocument/2006/relationships/slideLayout" Target="../slideLayouts/slideLayout235.xml"/><Relationship Id="rId19" Type="http://schemas.openxmlformats.org/officeDocument/2006/relationships/slideLayout" Target="../slideLayouts/slideLayout244.xml"/><Relationship Id="rId31" Type="http://schemas.openxmlformats.org/officeDocument/2006/relationships/slideLayout" Target="../slideLayouts/slideLayout256.xml"/><Relationship Id="rId44" Type="http://schemas.openxmlformats.org/officeDocument/2006/relationships/slideLayout" Target="../slideLayouts/slideLayout269.xml"/><Relationship Id="rId52" Type="http://schemas.openxmlformats.org/officeDocument/2006/relationships/slideLayout" Target="../slideLayouts/slideLayout277.xml"/><Relationship Id="rId4" Type="http://schemas.openxmlformats.org/officeDocument/2006/relationships/slideLayout" Target="../slideLayouts/slideLayout229.xml"/><Relationship Id="rId9" Type="http://schemas.openxmlformats.org/officeDocument/2006/relationships/slideLayout" Target="../slideLayouts/slideLayout234.xml"/><Relationship Id="rId14" Type="http://schemas.openxmlformats.org/officeDocument/2006/relationships/slideLayout" Target="../slideLayouts/slideLayout239.xml"/><Relationship Id="rId22" Type="http://schemas.openxmlformats.org/officeDocument/2006/relationships/slideLayout" Target="../slideLayouts/slideLayout247.xml"/><Relationship Id="rId27" Type="http://schemas.openxmlformats.org/officeDocument/2006/relationships/slideLayout" Target="../slideLayouts/slideLayout252.xml"/><Relationship Id="rId30" Type="http://schemas.openxmlformats.org/officeDocument/2006/relationships/slideLayout" Target="../slideLayouts/slideLayout255.xml"/><Relationship Id="rId35" Type="http://schemas.openxmlformats.org/officeDocument/2006/relationships/slideLayout" Target="../slideLayouts/slideLayout260.xml"/><Relationship Id="rId43" Type="http://schemas.openxmlformats.org/officeDocument/2006/relationships/slideLayout" Target="../slideLayouts/slideLayout268.xml"/><Relationship Id="rId48" Type="http://schemas.openxmlformats.org/officeDocument/2006/relationships/slideLayout" Target="../slideLayouts/slideLayout273.xml"/><Relationship Id="rId56" Type="http://schemas.openxmlformats.org/officeDocument/2006/relationships/theme" Target="../theme/theme6.xml"/><Relationship Id="rId8" Type="http://schemas.openxmlformats.org/officeDocument/2006/relationships/slideLayout" Target="../slideLayouts/slideLayout233.xml"/><Relationship Id="rId51" Type="http://schemas.openxmlformats.org/officeDocument/2006/relationships/slideLayout" Target="../slideLayouts/slideLayout276.xml"/><Relationship Id="rId3" Type="http://schemas.openxmlformats.org/officeDocument/2006/relationships/slideLayout" Target="../slideLayouts/slideLayout22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descr="Ideally your title should fit on one line." title="Slide title"/>
          <p:cNvSpPr>
            <a:spLocks noGrp="1"/>
          </p:cNvSpPr>
          <p:nvPr>
            <p:ph type="title"/>
          </p:nvPr>
        </p:nvSpPr>
        <p:spPr>
          <a:xfrm>
            <a:off x="720725" y="-1"/>
            <a:ext cx="5903913" cy="1080000"/>
          </a:xfrm>
          <a:prstGeom prst="rect">
            <a:avLst/>
          </a:prstGeom>
        </p:spPr>
        <p:txBody>
          <a:bodyPr vert="horz" lIns="0" tIns="0" rIns="0" bIns="0" rtlCol="0" anchor="ctr">
            <a:normAutofit/>
          </a:bodyPr>
          <a:lstStyle/>
          <a:p>
            <a:r>
              <a:rPr lang="en-US"/>
              <a:t>Click to edit Master title style</a:t>
            </a:r>
            <a:endParaRPr lang="en-GB" dirty="0"/>
          </a:p>
        </p:txBody>
      </p:sp>
      <p:cxnSp>
        <p:nvCxnSpPr>
          <p:cNvPr id="70" name="Straight Connector 69"/>
          <p:cNvCxnSpPr/>
          <p:nvPr/>
        </p:nvCxnSpPr>
        <p:spPr bwMode="auto">
          <a:xfrm>
            <a:off x="-3083" y="1079500"/>
            <a:ext cx="9144000"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bwMode="auto">
          <a:xfrm>
            <a:off x="-3083" y="6480000"/>
            <a:ext cx="9147083" cy="0"/>
          </a:xfrm>
          <a:prstGeom prst="line">
            <a:avLst/>
          </a:prstGeom>
          <a:ln w="3175"/>
        </p:spPr>
        <p:style>
          <a:lnRef idx="1">
            <a:schemeClr val="accent1"/>
          </a:lnRef>
          <a:fillRef idx="0">
            <a:schemeClr val="accent1"/>
          </a:fillRef>
          <a:effectRef idx="0">
            <a:schemeClr val="accent1"/>
          </a:effectRef>
          <a:fontRef idx="minor">
            <a:schemeClr val="tx1"/>
          </a:fontRef>
        </p:style>
      </p:cxnSp>
      <p:sp>
        <p:nvSpPr>
          <p:cNvPr id="55" name="Text Placeholder 2" descr="First level - paragraph text&#10;Second level - bullet 1&#10;Third level - bullet 2&#10;&#10;No more than 100 words per slide" title="Main body text"/>
          <p:cNvSpPr>
            <a:spLocks noGrp="1"/>
          </p:cNvSpPr>
          <p:nvPr>
            <p:ph type="body" idx="1"/>
          </p:nvPr>
        </p:nvSpPr>
        <p:spPr>
          <a:xfrm>
            <a:off x="720726" y="1800225"/>
            <a:ext cx="7704137" cy="4140200"/>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latin typeface="Franklin Gothic Book"/>
                <a:cs typeface="Franklin Gothic Book"/>
              </a:defRPr>
            </a:lvl1pPr>
          </a:lstStyle>
          <a:p>
            <a:fld id="{8B6E079F-0502-CC4C-9C8B-39554E94F19E}" type="datetime3">
              <a:rPr lang="en-GB" smtClean="0"/>
              <a:pPr/>
              <a:t>4 July, 2016</a:t>
            </a:fld>
            <a:endParaRPr lang="en-GB" dirty="0"/>
          </a:p>
        </p:txBody>
      </p:sp>
      <p:sp>
        <p:nvSpPr>
          <p:cNvPr id="57" name="Footer Placeholder 4"/>
          <p:cNvSpPr>
            <a:spLocks noGrp="1"/>
          </p:cNvSpPr>
          <p:nvPr>
            <p:ph type="ftr" sz="quarter" idx="3"/>
            <p:custDataLst>
              <p:tags r:id="rId56"/>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latin typeface="Franklin Gothic Book"/>
                <a:cs typeface="Franklin Gothic Book"/>
              </a:defRPr>
            </a:lvl1pPr>
          </a:lstStyle>
          <a:p>
            <a:fld id="{71F9F866-B438-9445-8D9F-1F8FF6608833}" type="slidenum">
              <a:rPr lang="en-GB" smtClean="0"/>
              <a:pPr/>
              <a:t>‹#›</a:t>
            </a:fld>
            <a:endParaRPr lang="en-GB" dirty="0"/>
          </a:p>
        </p:txBody>
      </p:sp>
      <p:pic>
        <p:nvPicPr>
          <p:cNvPr id="10" name="Picture 9"/>
          <p:cNvPicPr>
            <a:picLocks noChangeAspect="1"/>
          </p:cNvPicPr>
          <p:nvPr/>
        </p:nvPicPr>
        <p:blipFill>
          <a:blip r:embed="rId57" cstate="print">
            <a:extLst>
              <a:ext uri="{28A0092B-C50C-407E-A947-70E740481C1C}">
                <a14:useLocalDpi xmlns:a14="http://schemas.microsoft.com/office/drawing/2010/main" val="0"/>
              </a:ext>
            </a:extLst>
          </a:blip>
          <a:stretch>
            <a:fillRect/>
          </a:stretch>
        </p:blipFill>
        <p:spPr>
          <a:xfrm>
            <a:off x="7055149" y="228600"/>
            <a:ext cx="1369714" cy="720000"/>
          </a:xfrm>
          <a:prstGeom prst="rect">
            <a:avLst/>
          </a:prstGeom>
        </p:spPr>
      </p:pic>
    </p:spTree>
  </p:cSld>
  <p:clrMap bg1="lt1" tx1="dk1" bg2="lt2" tx2="dk2" accent1="accent1" accent2="accent2" accent3="accent3" accent4="accent4" accent5="accent5" accent6="accent6" hlink="hlink" folHlink="folHlink"/>
  <p:sldLayoutIdLst>
    <p:sldLayoutId id="2147483987" r:id="rId1"/>
    <p:sldLayoutId id="2147483980" r:id="rId2"/>
    <p:sldLayoutId id="2147483981" r:id="rId3"/>
    <p:sldLayoutId id="2147483886" r:id="rId4"/>
    <p:sldLayoutId id="2147483988" r:id="rId5"/>
    <p:sldLayoutId id="2147483825" r:id="rId6"/>
    <p:sldLayoutId id="2147483935" r:id="rId7"/>
    <p:sldLayoutId id="2147483949" r:id="rId8"/>
    <p:sldLayoutId id="2147483826" r:id="rId9"/>
    <p:sldLayoutId id="2147484002" r:id="rId10"/>
    <p:sldLayoutId id="2147484003" r:id="rId11"/>
    <p:sldLayoutId id="2147484004" r:id="rId12"/>
    <p:sldLayoutId id="2147484005" r:id="rId13"/>
    <p:sldLayoutId id="2147483953" r:id="rId14"/>
    <p:sldLayoutId id="2147483954" r:id="rId15"/>
    <p:sldLayoutId id="2147483827" r:id="rId16"/>
    <p:sldLayoutId id="2147483937" r:id="rId17"/>
    <p:sldLayoutId id="2147483989" r:id="rId18"/>
    <p:sldLayoutId id="2147483974" r:id="rId19"/>
    <p:sldLayoutId id="2147483979" r:id="rId20"/>
    <p:sldLayoutId id="2147483957" r:id="rId21"/>
    <p:sldLayoutId id="2147483992" r:id="rId22"/>
    <p:sldLayoutId id="2147483823" r:id="rId23"/>
    <p:sldLayoutId id="2147483943" r:id="rId24"/>
    <p:sldLayoutId id="2147483822" r:id="rId25"/>
    <p:sldLayoutId id="2147483966" r:id="rId26"/>
    <p:sldLayoutId id="2147483939" r:id="rId27"/>
    <p:sldLayoutId id="2147483824" r:id="rId28"/>
    <p:sldLayoutId id="2147483940" r:id="rId29"/>
    <p:sldLayoutId id="2147483893" r:id="rId30"/>
    <p:sldLayoutId id="2147483941" r:id="rId31"/>
    <p:sldLayoutId id="2147483888" r:id="rId32"/>
    <p:sldLayoutId id="2147483892" r:id="rId33"/>
    <p:sldLayoutId id="2147483887" r:id="rId34"/>
    <p:sldLayoutId id="2147483889" r:id="rId35"/>
    <p:sldLayoutId id="2147483891" r:id="rId36"/>
    <p:sldLayoutId id="2147483890" r:id="rId37"/>
    <p:sldLayoutId id="2147483934" r:id="rId38"/>
    <p:sldLayoutId id="2147483918" r:id="rId39"/>
    <p:sldLayoutId id="2147483919" r:id="rId40"/>
    <p:sldLayoutId id="2147483912" r:id="rId41"/>
    <p:sldLayoutId id="2147483913" r:id="rId42"/>
    <p:sldLayoutId id="2147483911" r:id="rId43"/>
    <p:sldLayoutId id="2147483915" r:id="rId44"/>
    <p:sldLayoutId id="2147483914" r:id="rId45"/>
    <p:sldLayoutId id="2147483916" r:id="rId46"/>
    <p:sldLayoutId id="2147483833" r:id="rId47"/>
    <p:sldLayoutId id="2147483993" r:id="rId48"/>
    <p:sldLayoutId id="2147483968" r:id="rId49"/>
    <p:sldLayoutId id="2147483969" r:id="rId50"/>
    <p:sldLayoutId id="2147483970" r:id="rId51"/>
    <p:sldLayoutId id="2147483971" r:id="rId52"/>
    <p:sldLayoutId id="2147483972" r:id="rId53"/>
    <p:sldLayoutId id="2147483973" r:id="rId54"/>
  </p:sldLayoutIdLst>
  <p:hf hdr="0"/>
  <p:txStyles>
    <p:titleStyle>
      <a:lvl1pPr algn="l" rtl="0" eaLnBrk="1" fontAlgn="base" hangingPunct="1">
        <a:spcBef>
          <a:spcPct val="0"/>
        </a:spcBef>
        <a:spcAft>
          <a:spcPct val="0"/>
        </a:spcAft>
        <a:defRPr sz="2800" b="0" i="0" kern="1200">
          <a:solidFill>
            <a:schemeClr val="accent1"/>
          </a:solidFill>
          <a:latin typeface="Bodoni MT" panose="02070603080606020203" pitchFamily="18" charset="0"/>
          <a:ea typeface="ＭＳ Ｐゴシック" charset="0"/>
          <a:cs typeface="Bodoni MT" panose="02070603080606020203" pitchFamily="18" charset="0"/>
        </a:defRPr>
      </a:lvl1pPr>
      <a:lvl2pPr algn="l" rtl="0" eaLnBrk="1" fontAlgn="base" hangingPunct="1">
        <a:spcBef>
          <a:spcPct val="0"/>
        </a:spcBef>
        <a:spcAft>
          <a:spcPct val="0"/>
        </a:spcAft>
        <a:defRPr sz="2800">
          <a:solidFill>
            <a:schemeClr val="bg1"/>
          </a:solidFill>
          <a:latin typeface="Arial" charset="0"/>
          <a:ea typeface="ＭＳ Ｐゴシック" charset="0"/>
          <a:cs typeface="Arial" charset="0"/>
        </a:defRPr>
      </a:lvl2pPr>
      <a:lvl3pPr algn="l" rtl="0" eaLnBrk="1" fontAlgn="base" hangingPunct="1">
        <a:spcBef>
          <a:spcPct val="0"/>
        </a:spcBef>
        <a:spcAft>
          <a:spcPct val="0"/>
        </a:spcAft>
        <a:defRPr sz="2800">
          <a:solidFill>
            <a:schemeClr val="bg1"/>
          </a:solidFill>
          <a:latin typeface="Arial" charset="0"/>
          <a:ea typeface="ＭＳ Ｐゴシック" charset="0"/>
          <a:cs typeface="Arial" charset="0"/>
        </a:defRPr>
      </a:lvl3pPr>
      <a:lvl4pPr algn="l" rtl="0" eaLnBrk="1" fontAlgn="base" hangingPunct="1">
        <a:spcBef>
          <a:spcPct val="0"/>
        </a:spcBef>
        <a:spcAft>
          <a:spcPct val="0"/>
        </a:spcAft>
        <a:defRPr sz="2800">
          <a:solidFill>
            <a:schemeClr val="bg1"/>
          </a:solidFill>
          <a:latin typeface="Arial" charset="0"/>
          <a:ea typeface="ＭＳ Ｐゴシック" charset="0"/>
          <a:cs typeface="Arial" charset="0"/>
        </a:defRPr>
      </a:lvl4pPr>
      <a:lvl5pPr algn="l" rtl="0" eaLnBrk="1" fontAlgn="base" hangingPunct="1">
        <a:spcBef>
          <a:spcPct val="0"/>
        </a:spcBef>
        <a:spcAft>
          <a:spcPct val="0"/>
        </a:spcAft>
        <a:defRPr sz="2800">
          <a:solidFill>
            <a:schemeClr val="bg1"/>
          </a:solidFill>
          <a:latin typeface="Arial" charset="0"/>
          <a:ea typeface="ＭＳ Ｐゴシック" charset="0"/>
          <a:cs typeface="Arial" charset="0"/>
        </a:defRPr>
      </a:lvl5pPr>
      <a:lvl6pPr marL="457200" algn="l" rtl="0" eaLnBrk="1" fontAlgn="base" hangingPunct="1">
        <a:spcBef>
          <a:spcPct val="0"/>
        </a:spcBef>
        <a:spcAft>
          <a:spcPct val="0"/>
        </a:spcAft>
        <a:defRPr sz="2800">
          <a:solidFill>
            <a:schemeClr val="bg1"/>
          </a:solidFill>
          <a:latin typeface="Arial" charset="0"/>
          <a:cs typeface="Arial" charset="0"/>
        </a:defRPr>
      </a:lvl6pPr>
      <a:lvl7pPr marL="914400" algn="l" rtl="0" eaLnBrk="1" fontAlgn="base" hangingPunct="1">
        <a:spcBef>
          <a:spcPct val="0"/>
        </a:spcBef>
        <a:spcAft>
          <a:spcPct val="0"/>
        </a:spcAft>
        <a:defRPr sz="2800">
          <a:solidFill>
            <a:schemeClr val="bg1"/>
          </a:solidFill>
          <a:latin typeface="Arial" charset="0"/>
          <a:cs typeface="Arial" charset="0"/>
        </a:defRPr>
      </a:lvl7pPr>
      <a:lvl8pPr marL="1371600" algn="l" rtl="0" eaLnBrk="1" fontAlgn="base" hangingPunct="1">
        <a:spcBef>
          <a:spcPct val="0"/>
        </a:spcBef>
        <a:spcAft>
          <a:spcPct val="0"/>
        </a:spcAft>
        <a:defRPr sz="2800">
          <a:solidFill>
            <a:schemeClr val="bg1"/>
          </a:solidFill>
          <a:latin typeface="Arial" charset="0"/>
          <a:cs typeface="Arial" charset="0"/>
        </a:defRPr>
      </a:lvl8pPr>
      <a:lvl9pPr marL="1828800" algn="l" rtl="0" eaLnBrk="1" fontAlgn="base" hangingPunct="1">
        <a:spcBef>
          <a:spcPct val="0"/>
        </a:spcBef>
        <a:spcAft>
          <a:spcPct val="0"/>
        </a:spcAft>
        <a:defRPr sz="2800">
          <a:solidFill>
            <a:schemeClr val="bg1"/>
          </a:solidFill>
          <a:latin typeface="Arial" charset="0"/>
          <a:cs typeface="Arial" charset="0"/>
        </a:defRPr>
      </a:lvl9pPr>
    </p:titleStyle>
    <p:bodyStyle>
      <a:lvl1pPr marL="0" indent="0" algn="l" rtl="0" eaLnBrk="1" fontAlgn="base" hangingPunct="1">
        <a:lnSpc>
          <a:spcPct val="100000"/>
        </a:lnSpc>
        <a:spcBef>
          <a:spcPts val="0"/>
        </a:spcBef>
        <a:spcAft>
          <a:spcPts val="1200"/>
        </a:spcAft>
        <a:buClrTx/>
        <a:buFontTx/>
        <a:buNone/>
        <a:defRPr lang="en-US" sz="2000" kern="1200" smtClean="0">
          <a:solidFill>
            <a:schemeClr val="tx1">
              <a:lumMod val="50000"/>
            </a:schemeClr>
          </a:solidFill>
          <a:latin typeface="Franklin Gothic Book"/>
          <a:ea typeface="ＭＳ Ｐゴシック" charset="0"/>
          <a:cs typeface="Franklin Gothic Book"/>
        </a:defRPr>
      </a:lvl1pPr>
      <a:lvl2pPr marL="179388" marR="0" indent="-179388" algn="l" defTabSz="914400" rtl="0" eaLnBrk="1" fontAlgn="base" latinLnBrk="0" hangingPunct="1">
        <a:lnSpc>
          <a:spcPct val="100000"/>
        </a:lnSpc>
        <a:spcBef>
          <a:spcPts val="0"/>
        </a:spcBef>
        <a:spcAft>
          <a:spcPts val="1200"/>
        </a:spcAft>
        <a:buClr>
          <a:srgbClr val="00539B"/>
        </a:buClr>
        <a:buSzTx/>
        <a:buFont typeface="Arial" charset="0"/>
        <a:buChar char="•"/>
        <a:tabLst/>
        <a:defRPr lang="en-US" sz="2000" kern="1200" smtClean="0">
          <a:solidFill>
            <a:schemeClr val="tx1">
              <a:lumMod val="50000"/>
            </a:schemeClr>
          </a:solidFill>
          <a:latin typeface="Franklin Gothic Book"/>
          <a:ea typeface="Franklin Gothic Book"/>
          <a:cs typeface="Franklin Gothic Book"/>
        </a:defRPr>
      </a:lvl2pPr>
      <a:lvl3pPr marL="360000" marR="0" indent="-180000" algn="l" defTabSz="914400" rtl="0" eaLnBrk="1" fontAlgn="base" latinLnBrk="0" hangingPunct="1">
        <a:lnSpc>
          <a:spcPct val="100000"/>
        </a:lnSpc>
        <a:spcBef>
          <a:spcPts val="0"/>
        </a:spcBef>
        <a:spcAft>
          <a:spcPts val="1200"/>
        </a:spcAft>
        <a:buClrTx/>
        <a:buSzTx/>
        <a:buFont typeface="Arial"/>
        <a:buChar char="•"/>
        <a:tabLst/>
        <a:defRPr lang="en-US" sz="2000" kern="1200" smtClean="0">
          <a:solidFill>
            <a:schemeClr val="tx1">
              <a:lumMod val="50000"/>
            </a:schemeClr>
          </a:solidFill>
          <a:latin typeface="Franklin Gothic Book"/>
          <a:ea typeface="Franklin Gothic Book"/>
          <a:cs typeface="Franklin Gothic Book"/>
        </a:defRPr>
      </a:lvl3pPr>
      <a:lvl4pPr marL="540000" marR="0" indent="-180000" algn="l" defTabSz="914400" rtl="0" eaLnBrk="1" fontAlgn="base" latinLnBrk="0" hangingPunct="1">
        <a:lnSpc>
          <a:spcPct val="100000"/>
        </a:lnSpc>
        <a:spcBef>
          <a:spcPts val="0"/>
        </a:spcBef>
        <a:spcAft>
          <a:spcPts val="1200"/>
        </a:spcAft>
        <a:buClrTx/>
        <a:buSzTx/>
        <a:buFont typeface="Arial" panose="020B0604020202020204" pitchFamily="34" charset="0"/>
        <a:buChar char="‒"/>
        <a:tabLst/>
        <a:defRPr lang="en-US" sz="2000" kern="1200" baseline="0" smtClean="0">
          <a:solidFill>
            <a:schemeClr val="tx1">
              <a:lumMod val="50000"/>
            </a:schemeClr>
          </a:solidFill>
          <a:latin typeface="Franklin Gothic Book"/>
          <a:ea typeface="Franklin Gothic Book"/>
          <a:cs typeface="Franklin Gothic Book"/>
        </a:defRPr>
      </a:lvl4pPr>
      <a:lvl5pPr marL="2057400" indent="0" algn="l" rtl="0" eaLnBrk="1" fontAlgn="base" hangingPunct="1">
        <a:lnSpc>
          <a:spcPct val="100000"/>
        </a:lnSpc>
        <a:spcBef>
          <a:spcPts val="0"/>
        </a:spcBef>
        <a:spcAft>
          <a:spcPts val="1200"/>
        </a:spcAft>
        <a:buFont typeface="Arial" charset="0"/>
        <a:buNone/>
        <a:defRPr sz="1200" kern="1200">
          <a:solidFill>
            <a:srgbClr val="929395"/>
          </a:solidFill>
          <a:latin typeface="Arial" pitchFamily="34" charset="0"/>
          <a:ea typeface="Arial"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1" name="Picture 10"/>
          <p:cNvPicPr>
            <a:picLocks noChangeAspect="1"/>
          </p:cNvPicPr>
          <p:nvPr/>
        </p:nvPicPr>
        <p:blipFill>
          <a:blip r:embed="rId58" cstate="print">
            <a:extLst>
              <a:ext uri="{28A0092B-C50C-407E-A947-70E740481C1C}">
                <a14:useLocalDpi xmlns:a14="http://schemas.microsoft.com/office/drawing/2010/main" val="0"/>
              </a:ext>
            </a:extLst>
          </a:blip>
          <a:stretch>
            <a:fillRect/>
          </a:stretch>
        </p:blipFill>
        <p:spPr>
          <a:xfrm>
            <a:off x="6805792" y="106043"/>
            <a:ext cx="1868428" cy="944882"/>
          </a:xfrm>
          <a:prstGeom prst="rect">
            <a:avLst/>
          </a:prstGeom>
        </p:spPr>
      </p:pic>
      <p:sp>
        <p:nvSpPr>
          <p:cNvPr id="2" name="Title Placeholder 1" descr="Ideally your title should fit on one line." title="Slide title"/>
          <p:cNvSpPr>
            <a:spLocks noGrp="1"/>
          </p:cNvSpPr>
          <p:nvPr>
            <p:ph type="title"/>
          </p:nvPr>
        </p:nvSpPr>
        <p:spPr>
          <a:xfrm>
            <a:off x="720725" y="-1"/>
            <a:ext cx="5903913" cy="1080000"/>
          </a:xfrm>
          <a:prstGeom prst="rect">
            <a:avLst/>
          </a:prstGeom>
        </p:spPr>
        <p:txBody>
          <a:bodyPr vert="horz" lIns="0" tIns="0" rIns="0" bIns="0" rtlCol="0" anchor="ctr">
            <a:normAutofit/>
          </a:bodyPr>
          <a:lstStyle/>
          <a:p>
            <a:r>
              <a:rPr lang="en-US" dirty="0"/>
              <a:t>Click to edit Master title style</a:t>
            </a:r>
            <a:endParaRPr lang="en-GB" dirty="0"/>
          </a:p>
        </p:txBody>
      </p:sp>
      <p:cxnSp>
        <p:nvCxnSpPr>
          <p:cNvPr id="70" name="Straight Connector 69"/>
          <p:cNvCxnSpPr/>
          <p:nvPr/>
        </p:nvCxnSpPr>
        <p:spPr bwMode="auto">
          <a:xfrm>
            <a:off x="-3083" y="1079500"/>
            <a:ext cx="9144000"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bwMode="auto">
          <a:xfrm>
            <a:off x="-3083" y="6480000"/>
            <a:ext cx="9147083" cy="0"/>
          </a:xfrm>
          <a:prstGeom prst="line">
            <a:avLst/>
          </a:prstGeom>
          <a:ln w="3175"/>
        </p:spPr>
        <p:style>
          <a:lnRef idx="1">
            <a:schemeClr val="accent1"/>
          </a:lnRef>
          <a:fillRef idx="0">
            <a:schemeClr val="accent1"/>
          </a:fillRef>
          <a:effectRef idx="0">
            <a:schemeClr val="accent1"/>
          </a:effectRef>
          <a:fontRef idx="minor">
            <a:schemeClr val="tx1"/>
          </a:fontRef>
        </p:style>
      </p:cxnSp>
      <p:sp>
        <p:nvSpPr>
          <p:cNvPr id="55" name="Text Placeholder 2" descr="First level - paragraph text&#10;Second level - bullet 1&#10;Third level - bullet 2&#10;&#10;No more than 100 words per slide" title="Main body text"/>
          <p:cNvSpPr>
            <a:spLocks noGrp="1"/>
          </p:cNvSpPr>
          <p:nvPr>
            <p:ph type="body" idx="1"/>
          </p:nvPr>
        </p:nvSpPr>
        <p:spPr>
          <a:xfrm>
            <a:off x="720726" y="1800225"/>
            <a:ext cx="7704137" cy="4140200"/>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latin typeface="Franklin Gothic Book"/>
                <a:cs typeface="Franklin Gothic Book"/>
              </a:defRPr>
            </a:lvl1pPr>
          </a:lstStyle>
          <a:p>
            <a:fld id="{8B6E079F-0502-CC4C-9C8B-39554E94F19E}" type="datetime3">
              <a:rPr lang="en-GB" smtClean="0"/>
              <a:pPr/>
              <a:t>4 July, 2016</a:t>
            </a:fld>
            <a:endParaRPr lang="en-GB" dirty="0"/>
          </a:p>
        </p:txBody>
      </p:sp>
      <p:sp>
        <p:nvSpPr>
          <p:cNvPr id="57" name="Footer Placeholder 4"/>
          <p:cNvSpPr>
            <a:spLocks noGrp="1"/>
          </p:cNvSpPr>
          <p:nvPr>
            <p:ph type="ftr" sz="quarter" idx="3"/>
            <p:custDataLst>
              <p:tags r:id="rId57"/>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latin typeface="Franklin Gothic Book"/>
                <a:cs typeface="Franklin Gothic Book"/>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2356471517"/>
      </p:ext>
    </p:extLst>
  </p:cSld>
  <p:clrMap bg1="lt1" tx1="dk1" bg2="lt2" tx2="dk2" accent1="accent1" accent2="accent2" accent3="accent3" accent4="accent4" accent5="accent5" accent6="accent6" hlink="hlink" folHlink="folHlink"/>
  <p:sldLayoutIdLst>
    <p:sldLayoutId id="2147484365" r:id="rId1"/>
    <p:sldLayoutId id="2147484366" r:id="rId2"/>
    <p:sldLayoutId id="2147484367" r:id="rId3"/>
    <p:sldLayoutId id="2147484368" r:id="rId4"/>
    <p:sldLayoutId id="2147484369" r:id="rId5"/>
    <p:sldLayoutId id="2147484370" r:id="rId6"/>
    <p:sldLayoutId id="2147484371" r:id="rId7"/>
    <p:sldLayoutId id="2147484372" r:id="rId8"/>
    <p:sldLayoutId id="2147484373" r:id="rId9"/>
    <p:sldLayoutId id="2147484374" r:id="rId10"/>
    <p:sldLayoutId id="2147484375" r:id="rId11"/>
    <p:sldLayoutId id="2147484376" r:id="rId12"/>
    <p:sldLayoutId id="2147484377" r:id="rId13"/>
    <p:sldLayoutId id="2147484378" r:id="rId14"/>
    <p:sldLayoutId id="2147484379" r:id="rId15"/>
    <p:sldLayoutId id="2147484381" r:id="rId16"/>
    <p:sldLayoutId id="2147484382" r:id="rId17"/>
    <p:sldLayoutId id="2147484383" r:id="rId18"/>
    <p:sldLayoutId id="2147484384" r:id="rId19"/>
    <p:sldLayoutId id="2147484385" r:id="rId20"/>
    <p:sldLayoutId id="2147484386" r:id="rId21"/>
    <p:sldLayoutId id="2147484387" r:id="rId22"/>
    <p:sldLayoutId id="2147484388" r:id="rId23"/>
    <p:sldLayoutId id="2147484389" r:id="rId24"/>
    <p:sldLayoutId id="2147484390" r:id="rId25"/>
    <p:sldLayoutId id="2147484391" r:id="rId26"/>
    <p:sldLayoutId id="2147484392" r:id="rId27"/>
    <p:sldLayoutId id="2147484393" r:id="rId28"/>
    <p:sldLayoutId id="2147484394" r:id="rId29"/>
    <p:sldLayoutId id="2147484395" r:id="rId30"/>
    <p:sldLayoutId id="2147484396" r:id="rId31"/>
    <p:sldLayoutId id="2147484397" r:id="rId32"/>
    <p:sldLayoutId id="2147484398" r:id="rId33"/>
    <p:sldLayoutId id="2147484399" r:id="rId34"/>
    <p:sldLayoutId id="2147484400" r:id="rId35"/>
    <p:sldLayoutId id="2147484401" r:id="rId36"/>
    <p:sldLayoutId id="2147484402" r:id="rId37"/>
    <p:sldLayoutId id="2147484403" r:id="rId38"/>
    <p:sldLayoutId id="2147484404" r:id="rId39"/>
    <p:sldLayoutId id="2147484405" r:id="rId40"/>
    <p:sldLayoutId id="2147484406" r:id="rId41"/>
    <p:sldLayoutId id="2147484407" r:id="rId42"/>
    <p:sldLayoutId id="2147484408" r:id="rId43"/>
    <p:sldLayoutId id="2147484409" r:id="rId44"/>
    <p:sldLayoutId id="2147484410" r:id="rId45"/>
    <p:sldLayoutId id="2147484411" r:id="rId46"/>
    <p:sldLayoutId id="2147484412" r:id="rId47"/>
    <p:sldLayoutId id="2147484413" r:id="rId48"/>
    <p:sldLayoutId id="2147484414" r:id="rId49"/>
    <p:sldLayoutId id="2147484415" r:id="rId50"/>
    <p:sldLayoutId id="2147484416" r:id="rId51"/>
    <p:sldLayoutId id="2147484417" r:id="rId52"/>
    <p:sldLayoutId id="2147484418" r:id="rId53"/>
    <p:sldLayoutId id="2147484419" r:id="rId54"/>
    <p:sldLayoutId id="2147484420" r:id="rId55"/>
  </p:sldLayoutIdLst>
  <p:hf hdr="0"/>
  <p:txStyles>
    <p:titleStyle>
      <a:lvl1pPr algn="l" rtl="0" eaLnBrk="0" fontAlgn="base" hangingPunct="0">
        <a:spcBef>
          <a:spcPct val="0"/>
        </a:spcBef>
        <a:spcAft>
          <a:spcPct val="0"/>
        </a:spcAft>
        <a:defRPr sz="2800" b="0" i="0" kern="1200">
          <a:solidFill>
            <a:schemeClr val="accent1"/>
          </a:solidFill>
          <a:latin typeface="Bodoni MT" panose="02070603080606020203" pitchFamily="18" charset="0"/>
          <a:ea typeface="ＭＳ Ｐゴシック" charset="0"/>
          <a:cs typeface="Bodoni MT" panose="02070603080606020203" pitchFamily="18" charset="0"/>
        </a:defRPr>
      </a:lvl1pPr>
      <a:lvl2pPr algn="l" rtl="0" eaLnBrk="0" fontAlgn="base" hangingPunct="0">
        <a:spcBef>
          <a:spcPct val="0"/>
        </a:spcBef>
        <a:spcAft>
          <a:spcPct val="0"/>
        </a:spcAft>
        <a:defRPr sz="2800">
          <a:solidFill>
            <a:schemeClr val="bg1"/>
          </a:solidFill>
          <a:latin typeface="Arial" charset="0"/>
          <a:ea typeface="ＭＳ Ｐゴシック" charset="0"/>
          <a:cs typeface="Arial" charset="0"/>
        </a:defRPr>
      </a:lvl2pPr>
      <a:lvl3pPr algn="l" rtl="0" eaLnBrk="0" fontAlgn="base" hangingPunct="0">
        <a:spcBef>
          <a:spcPct val="0"/>
        </a:spcBef>
        <a:spcAft>
          <a:spcPct val="0"/>
        </a:spcAft>
        <a:defRPr sz="2800">
          <a:solidFill>
            <a:schemeClr val="bg1"/>
          </a:solidFill>
          <a:latin typeface="Arial" charset="0"/>
          <a:ea typeface="ＭＳ Ｐゴシック" charset="0"/>
          <a:cs typeface="Arial" charset="0"/>
        </a:defRPr>
      </a:lvl3pPr>
      <a:lvl4pPr algn="l" rtl="0" eaLnBrk="0" fontAlgn="base" hangingPunct="0">
        <a:spcBef>
          <a:spcPct val="0"/>
        </a:spcBef>
        <a:spcAft>
          <a:spcPct val="0"/>
        </a:spcAft>
        <a:defRPr sz="2800">
          <a:solidFill>
            <a:schemeClr val="bg1"/>
          </a:solidFill>
          <a:latin typeface="Arial" charset="0"/>
          <a:ea typeface="ＭＳ Ｐゴシック" charset="0"/>
          <a:cs typeface="Arial" charset="0"/>
        </a:defRPr>
      </a:lvl4pPr>
      <a:lvl5pPr algn="l" rtl="0" eaLnBrk="0" fontAlgn="base" hangingPunct="0">
        <a:spcBef>
          <a:spcPct val="0"/>
        </a:spcBef>
        <a:spcAft>
          <a:spcPct val="0"/>
        </a:spcAft>
        <a:defRPr sz="2800">
          <a:solidFill>
            <a:schemeClr val="bg1"/>
          </a:solidFill>
          <a:latin typeface="Arial" charset="0"/>
          <a:ea typeface="ＭＳ Ｐゴシック" charset="0"/>
          <a:cs typeface="Arial" charset="0"/>
        </a:defRPr>
      </a:lvl5pPr>
      <a:lvl6pPr marL="457200" algn="l" rtl="0" fontAlgn="base">
        <a:spcBef>
          <a:spcPct val="0"/>
        </a:spcBef>
        <a:spcAft>
          <a:spcPct val="0"/>
        </a:spcAft>
        <a:defRPr sz="2800">
          <a:solidFill>
            <a:schemeClr val="bg1"/>
          </a:solidFill>
          <a:latin typeface="Arial" charset="0"/>
          <a:cs typeface="Arial" charset="0"/>
        </a:defRPr>
      </a:lvl6pPr>
      <a:lvl7pPr marL="914400" algn="l" rtl="0" fontAlgn="base">
        <a:spcBef>
          <a:spcPct val="0"/>
        </a:spcBef>
        <a:spcAft>
          <a:spcPct val="0"/>
        </a:spcAft>
        <a:defRPr sz="2800">
          <a:solidFill>
            <a:schemeClr val="bg1"/>
          </a:solidFill>
          <a:latin typeface="Arial" charset="0"/>
          <a:cs typeface="Arial" charset="0"/>
        </a:defRPr>
      </a:lvl7pPr>
      <a:lvl8pPr marL="1371600" algn="l" rtl="0" fontAlgn="base">
        <a:spcBef>
          <a:spcPct val="0"/>
        </a:spcBef>
        <a:spcAft>
          <a:spcPct val="0"/>
        </a:spcAft>
        <a:defRPr sz="2800">
          <a:solidFill>
            <a:schemeClr val="bg1"/>
          </a:solidFill>
          <a:latin typeface="Arial" charset="0"/>
          <a:cs typeface="Arial" charset="0"/>
        </a:defRPr>
      </a:lvl8pPr>
      <a:lvl9pPr marL="1828800" algn="l" rtl="0" fontAlgn="base">
        <a:spcBef>
          <a:spcPct val="0"/>
        </a:spcBef>
        <a:spcAft>
          <a:spcPct val="0"/>
        </a:spcAft>
        <a:defRPr sz="2800">
          <a:solidFill>
            <a:schemeClr val="bg1"/>
          </a:solidFill>
          <a:latin typeface="Arial" charset="0"/>
          <a:cs typeface="Arial" charset="0"/>
        </a:defRPr>
      </a:lvl9pPr>
    </p:titleStyle>
    <p:bodyStyle>
      <a:lvl1pPr marL="0" indent="0" algn="l" rtl="0" eaLnBrk="0" fontAlgn="base" hangingPunct="0">
        <a:lnSpc>
          <a:spcPct val="100000"/>
        </a:lnSpc>
        <a:spcBef>
          <a:spcPts val="0"/>
        </a:spcBef>
        <a:spcAft>
          <a:spcPts val="1200"/>
        </a:spcAft>
        <a:buClrTx/>
        <a:buFontTx/>
        <a:buNone/>
        <a:defRPr lang="en-US" sz="2000" kern="1200" smtClean="0">
          <a:solidFill>
            <a:schemeClr val="tx1">
              <a:lumMod val="50000"/>
            </a:schemeClr>
          </a:solidFill>
          <a:latin typeface="Franklin Gothic Book"/>
          <a:ea typeface="ＭＳ Ｐゴシック" charset="0"/>
          <a:cs typeface="Franklin Gothic Book"/>
        </a:defRPr>
      </a:lvl1pPr>
      <a:lvl2pPr marL="179388" marR="0" indent="-179388" algn="l" defTabSz="914400" rtl="0" eaLnBrk="0" fontAlgn="base" latinLnBrk="0" hangingPunct="0">
        <a:lnSpc>
          <a:spcPct val="100000"/>
        </a:lnSpc>
        <a:spcBef>
          <a:spcPts val="0"/>
        </a:spcBef>
        <a:spcAft>
          <a:spcPts val="1200"/>
        </a:spcAft>
        <a:buClr>
          <a:srgbClr val="00539B"/>
        </a:buClr>
        <a:buSzTx/>
        <a:buFont typeface="Arial" charset="0"/>
        <a:buChar char="•"/>
        <a:tabLst/>
        <a:defRPr lang="en-US" sz="2000" kern="1200" smtClean="0">
          <a:solidFill>
            <a:schemeClr val="tx1">
              <a:lumMod val="50000"/>
            </a:schemeClr>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lang="en-US" sz="2000" kern="1200" smtClean="0">
          <a:solidFill>
            <a:schemeClr val="tx1">
              <a:lumMod val="50000"/>
            </a:schemeClr>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panose="020B0604020202020204" pitchFamily="34" charset="0"/>
        <a:buChar char="‒"/>
        <a:tabLst/>
        <a:defRPr lang="en-US" sz="2000" kern="1200" baseline="0" smtClean="0">
          <a:solidFill>
            <a:schemeClr val="tx1">
              <a:lumMod val="50000"/>
            </a:schemeClr>
          </a:solidFill>
          <a:latin typeface="Franklin Gothic Book"/>
          <a:ea typeface="Franklin Gothic Book"/>
          <a:cs typeface="Franklin Gothic Book"/>
        </a:defRPr>
      </a:lvl4pPr>
      <a:lvl5pPr marL="2057400" indent="0" algn="l" rtl="0" eaLnBrk="0" fontAlgn="base" hangingPunct="0">
        <a:lnSpc>
          <a:spcPct val="100000"/>
        </a:lnSpc>
        <a:spcBef>
          <a:spcPts val="0"/>
        </a:spcBef>
        <a:spcAft>
          <a:spcPts val="1200"/>
        </a:spcAft>
        <a:buFont typeface="Arial" charset="0"/>
        <a:buNone/>
        <a:defRPr sz="1200" kern="1200">
          <a:solidFill>
            <a:srgbClr val="929395"/>
          </a:solidFill>
          <a:latin typeface="Arial" pitchFamily="34" charset="0"/>
          <a:ea typeface="Arial"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1" name="Picture 10"/>
          <p:cNvPicPr>
            <a:picLocks noChangeAspect="1"/>
          </p:cNvPicPr>
          <p:nvPr/>
        </p:nvPicPr>
        <p:blipFill>
          <a:blip r:embed="rId58" cstate="print">
            <a:extLst>
              <a:ext uri="{28A0092B-C50C-407E-A947-70E740481C1C}">
                <a14:useLocalDpi xmlns:a14="http://schemas.microsoft.com/office/drawing/2010/main" val="0"/>
              </a:ext>
            </a:extLst>
          </a:blip>
          <a:stretch>
            <a:fillRect/>
          </a:stretch>
        </p:blipFill>
        <p:spPr>
          <a:xfrm>
            <a:off x="6805792" y="106043"/>
            <a:ext cx="1868428" cy="944882"/>
          </a:xfrm>
          <a:prstGeom prst="rect">
            <a:avLst/>
          </a:prstGeom>
        </p:spPr>
      </p:pic>
      <p:sp>
        <p:nvSpPr>
          <p:cNvPr id="2" name="Title Placeholder 1" descr="Ideally your title should fit on one line." title="Slide title"/>
          <p:cNvSpPr>
            <a:spLocks noGrp="1"/>
          </p:cNvSpPr>
          <p:nvPr>
            <p:ph type="title"/>
          </p:nvPr>
        </p:nvSpPr>
        <p:spPr>
          <a:xfrm>
            <a:off x="720725" y="-1"/>
            <a:ext cx="5903913" cy="1080000"/>
          </a:xfrm>
          <a:prstGeom prst="rect">
            <a:avLst/>
          </a:prstGeom>
        </p:spPr>
        <p:txBody>
          <a:bodyPr vert="horz" lIns="0" tIns="0" rIns="0" bIns="0" rtlCol="0" anchor="ctr">
            <a:normAutofit/>
          </a:bodyPr>
          <a:lstStyle/>
          <a:p>
            <a:r>
              <a:rPr lang="en-US" dirty="0"/>
              <a:t>Click to edit Master title style</a:t>
            </a:r>
            <a:endParaRPr lang="en-GB" dirty="0"/>
          </a:p>
        </p:txBody>
      </p:sp>
      <p:cxnSp>
        <p:nvCxnSpPr>
          <p:cNvPr id="70" name="Straight Connector 69"/>
          <p:cNvCxnSpPr/>
          <p:nvPr/>
        </p:nvCxnSpPr>
        <p:spPr bwMode="auto">
          <a:xfrm>
            <a:off x="-3083" y="1079500"/>
            <a:ext cx="9144000"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bwMode="auto">
          <a:xfrm>
            <a:off x="-3083" y="6480000"/>
            <a:ext cx="9147083" cy="0"/>
          </a:xfrm>
          <a:prstGeom prst="line">
            <a:avLst/>
          </a:prstGeom>
          <a:ln w="3175"/>
        </p:spPr>
        <p:style>
          <a:lnRef idx="1">
            <a:schemeClr val="accent1"/>
          </a:lnRef>
          <a:fillRef idx="0">
            <a:schemeClr val="accent1"/>
          </a:fillRef>
          <a:effectRef idx="0">
            <a:schemeClr val="accent1"/>
          </a:effectRef>
          <a:fontRef idx="minor">
            <a:schemeClr val="tx1"/>
          </a:fontRef>
        </p:style>
      </p:cxnSp>
      <p:sp>
        <p:nvSpPr>
          <p:cNvPr id="55" name="Text Placeholder 2" descr="First level - paragraph text&#10;Second level - bullet 1&#10;Third level - bullet 2&#10;&#10;No more than 100 words per slide" title="Main body text"/>
          <p:cNvSpPr>
            <a:spLocks noGrp="1"/>
          </p:cNvSpPr>
          <p:nvPr>
            <p:ph type="body" idx="1"/>
          </p:nvPr>
        </p:nvSpPr>
        <p:spPr>
          <a:xfrm>
            <a:off x="720726" y="1800225"/>
            <a:ext cx="7704137" cy="4140200"/>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latin typeface="Franklin Gothic Book"/>
                <a:cs typeface="Franklin Gothic Book"/>
              </a:defRPr>
            </a:lvl1pPr>
          </a:lstStyle>
          <a:p>
            <a:fld id="{8B6E079F-0502-CC4C-9C8B-39554E94F19E}" type="datetime3">
              <a:rPr lang="en-GB" smtClean="0"/>
              <a:pPr/>
              <a:t>4 July, 2016</a:t>
            </a:fld>
            <a:endParaRPr lang="en-GB" dirty="0"/>
          </a:p>
        </p:txBody>
      </p:sp>
      <p:sp>
        <p:nvSpPr>
          <p:cNvPr id="57" name="Footer Placeholder 4"/>
          <p:cNvSpPr>
            <a:spLocks noGrp="1"/>
          </p:cNvSpPr>
          <p:nvPr>
            <p:ph type="ftr" sz="quarter" idx="3"/>
            <p:custDataLst>
              <p:tags r:id="rId57"/>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latin typeface="Franklin Gothic Book"/>
                <a:cs typeface="Franklin Gothic Book"/>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1225548546"/>
      </p:ext>
    </p:extLst>
  </p:cSld>
  <p:clrMap bg1="lt1" tx1="dk1" bg2="lt2" tx2="dk2" accent1="accent1" accent2="accent2" accent3="accent3" accent4="accent4" accent5="accent5" accent6="accent6" hlink="hlink" folHlink="folHlink"/>
  <p:sldLayoutIdLst>
    <p:sldLayoutId id="2147484308" r:id="rId1"/>
    <p:sldLayoutId id="2147484309" r:id="rId2"/>
    <p:sldLayoutId id="2147484310" r:id="rId3"/>
    <p:sldLayoutId id="2147484311" r:id="rId4"/>
    <p:sldLayoutId id="2147484312" r:id="rId5"/>
    <p:sldLayoutId id="2147484313" r:id="rId6"/>
    <p:sldLayoutId id="2147484314" r:id="rId7"/>
    <p:sldLayoutId id="2147484315" r:id="rId8"/>
    <p:sldLayoutId id="2147484316" r:id="rId9"/>
    <p:sldLayoutId id="2147484317" r:id="rId10"/>
    <p:sldLayoutId id="2147484318" r:id="rId11"/>
    <p:sldLayoutId id="2147484319" r:id="rId12"/>
    <p:sldLayoutId id="2147484320" r:id="rId13"/>
    <p:sldLayoutId id="2147484321" r:id="rId14"/>
    <p:sldLayoutId id="2147484322" r:id="rId15"/>
    <p:sldLayoutId id="2147484324" r:id="rId16"/>
    <p:sldLayoutId id="2147484325" r:id="rId17"/>
    <p:sldLayoutId id="2147484326" r:id="rId18"/>
    <p:sldLayoutId id="2147484327" r:id="rId19"/>
    <p:sldLayoutId id="2147484328" r:id="rId20"/>
    <p:sldLayoutId id="2147484329" r:id="rId21"/>
    <p:sldLayoutId id="2147484330" r:id="rId22"/>
    <p:sldLayoutId id="2147484331" r:id="rId23"/>
    <p:sldLayoutId id="2147484332" r:id="rId24"/>
    <p:sldLayoutId id="2147484333" r:id="rId25"/>
    <p:sldLayoutId id="2147484334" r:id="rId26"/>
    <p:sldLayoutId id="2147484335" r:id="rId27"/>
    <p:sldLayoutId id="2147484336" r:id="rId28"/>
    <p:sldLayoutId id="2147484337" r:id="rId29"/>
    <p:sldLayoutId id="2147484338" r:id="rId30"/>
    <p:sldLayoutId id="2147484339" r:id="rId31"/>
    <p:sldLayoutId id="2147484340" r:id="rId32"/>
    <p:sldLayoutId id="2147484341" r:id="rId33"/>
    <p:sldLayoutId id="2147484342" r:id="rId34"/>
    <p:sldLayoutId id="2147484343" r:id="rId35"/>
    <p:sldLayoutId id="2147484344" r:id="rId36"/>
    <p:sldLayoutId id="2147484345" r:id="rId37"/>
    <p:sldLayoutId id="2147484346" r:id="rId38"/>
    <p:sldLayoutId id="2147484347" r:id="rId39"/>
    <p:sldLayoutId id="2147484348" r:id="rId40"/>
    <p:sldLayoutId id="2147484349" r:id="rId41"/>
    <p:sldLayoutId id="2147484350" r:id="rId42"/>
    <p:sldLayoutId id="2147484351" r:id="rId43"/>
    <p:sldLayoutId id="2147484352" r:id="rId44"/>
    <p:sldLayoutId id="2147484353" r:id="rId45"/>
    <p:sldLayoutId id="2147484354" r:id="rId46"/>
    <p:sldLayoutId id="2147484355" r:id="rId47"/>
    <p:sldLayoutId id="2147484356" r:id="rId48"/>
    <p:sldLayoutId id="2147484357" r:id="rId49"/>
    <p:sldLayoutId id="2147484358" r:id="rId50"/>
    <p:sldLayoutId id="2147484359" r:id="rId51"/>
    <p:sldLayoutId id="2147484360" r:id="rId52"/>
    <p:sldLayoutId id="2147484361" r:id="rId53"/>
    <p:sldLayoutId id="2147484362" r:id="rId54"/>
    <p:sldLayoutId id="2147484363" r:id="rId55"/>
  </p:sldLayoutIdLst>
  <p:hf hdr="0"/>
  <p:txStyles>
    <p:titleStyle>
      <a:lvl1pPr algn="l" rtl="0" eaLnBrk="0" fontAlgn="base" hangingPunct="0">
        <a:spcBef>
          <a:spcPct val="0"/>
        </a:spcBef>
        <a:spcAft>
          <a:spcPct val="0"/>
        </a:spcAft>
        <a:defRPr sz="2800" b="0" i="0" kern="1200">
          <a:solidFill>
            <a:schemeClr val="accent1"/>
          </a:solidFill>
          <a:latin typeface="Bodoni MT" panose="02070603080606020203" pitchFamily="18" charset="0"/>
          <a:ea typeface="ＭＳ Ｐゴシック" charset="0"/>
          <a:cs typeface="Bodoni MT" panose="02070603080606020203" pitchFamily="18" charset="0"/>
        </a:defRPr>
      </a:lvl1pPr>
      <a:lvl2pPr algn="l" rtl="0" eaLnBrk="0" fontAlgn="base" hangingPunct="0">
        <a:spcBef>
          <a:spcPct val="0"/>
        </a:spcBef>
        <a:spcAft>
          <a:spcPct val="0"/>
        </a:spcAft>
        <a:defRPr sz="2800">
          <a:solidFill>
            <a:schemeClr val="bg1"/>
          </a:solidFill>
          <a:latin typeface="Arial" charset="0"/>
          <a:ea typeface="ＭＳ Ｐゴシック" charset="0"/>
          <a:cs typeface="Arial" charset="0"/>
        </a:defRPr>
      </a:lvl2pPr>
      <a:lvl3pPr algn="l" rtl="0" eaLnBrk="0" fontAlgn="base" hangingPunct="0">
        <a:spcBef>
          <a:spcPct val="0"/>
        </a:spcBef>
        <a:spcAft>
          <a:spcPct val="0"/>
        </a:spcAft>
        <a:defRPr sz="2800">
          <a:solidFill>
            <a:schemeClr val="bg1"/>
          </a:solidFill>
          <a:latin typeface="Arial" charset="0"/>
          <a:ea typeface="ＭＳ Ｐゴシック" charset="0"/>
          <a:cs typeface="Arial" charset="0"/>
        </a:defRPr>
      </a:lvl3pPr>
      <a:lvl4pPr algn="l" rtl="0" eaLnBrk="0" fontAlgn="base" hangingPunct="0">
        <a:spcBef>
          <a:spcPct val="0"/>
        </a:spcBef>
        <a:spcAft>
          <a:spcPct val="0"/>
        </a:spcAft>
        <a:defRPr sz="2800">
          <a:solidFill>
            <a:schemeClr val="bg1"/>
          </a:solidFill>
          <a:latin typeface="Arial" charset="0"/>
          <a:ea typeface="ＭＳ Ｐゴシック" charset="0"/>
          <a:cs typeface="Arial" charset="0"/>
        </a:defRPr>
      </a:lvl4pPr>
      <a:lvl5pPr algn="l" rtl="0" eaLnBrk="0" fontAlgn="base" hangingPunct="0">
        <a:spcBef>
          <a:spcPct val="0"/>
        </a:spcBef>
        <a:spcAft>
          <a:spcPct val="0"/>
        </a:spcAft>
        <a:defRPr sz="2800">
          <a:solidFill>
            <a:schemeClr val="bg1"/>
          </a:solidFill>
          <a:latin typeface="Arial" charset="0"/>
          <a:ea typeface="ＭＳ Ｐゴシック" charset="0"/>
          <a:cs typeface="Arial" charset="0"/>
        </a:defRPr>
      </a:lvl5pPr>
      <a:lvl6pPr marL="457200" algn="l" rtl="0" fontAlgn="base">
        <a:spcBef>
          <a:spcPct val="0"/>
        </a:spcBef>
        <a:spcAft>
          <a:spcPct val="0"/>
        </a:spcAft>
        <a:defRPr sz="2800">
          <a:solidFill>
            <a:schemeClr val="bg1"/>
          </a:solidFill>
          <a:latin typeface="Arial" charset="0"/>
          <a:cs typeface="Arial" charset="0"/>
        </a:defRPr>
      </a:lvl6pPr>
      <a:lvl7pPr marL="914400" algn="l" rtl="0" fontAlgn="base">
        <a:spcBef>
          <a:spcPct val="0"/>
        </a:spcBef>
        <a:spcAft>
          <a:spcPct val="0"/>
        </a:spcAft>
        <a:defRPr sz="2800">
          <a:solidFill>
            <a:schemeClr val="bg1"/>
          </a:solidFill>
          <a:latin typeface="Arial" charset="0"/>
          <a:cs typeface="Arial" charset="0"/>
        </a:defRPr>
      </a:lvl7pPr>
      <a:lvl8pPr marL="1371600" algn="l" rtl="0" fontAlgn="base">
        <a:spcBef>
          <a:spcPct val="0"/>
        </a:spcBef>
        <a:spcAft>
          <a:spcPct val="0"/>
        </a:spcAft>
        <a:defRPr sz="2800">
          <a:solidFill>
            <a:schemeClr val="bg1"/>
          </a:solidFill>
          <a:latin typeface="Arial" charset="0"/>
          <a:cs typeface="Arial" charset="0"/>
        </a:defRPr>
      </a:lvl8pPr>
      <a:lvl9pPr marL="1828800" algn="l" rtl="0" fontAlgn="base">
        <a:spcBef>
          <a:spcPct val="0"/>
        </a:spcBef>
        <a:spcAft>
          <a:spcPct val="0"/>
        </a:spcAft>
        <a:defRPr sz="2800">
          <a:solidFill>
            <a:schemeClr val="bg1"/>
          </a:solidFill>
          <a:latin typeface="Arial" charset="0"/>
          <a:cs typeface="Arial" charset="0"/>
        </a:defRPr>
      </a:lvl9pPr>
    </p:titleStyle>
    <p:bodyStyle>
      <a:lvl1pPr marL="0" indent="0" algn="l" rtl="0" eaLnBrk="0" fontAlgn="base" hangingPunct="0">
        <a:lnSpc>
          <a:spcPct val="100000"/>
        </a:lnSpc>
        <a:spcBef>
          <a:spcPts val="0"/>
        </a:spcBef>
        <a:spcAft>
          <a:spcPts val="1200"/>
        </a:spcAft>
        <a:buClrTx/>
        <a:buFontTx/>
        <a:buNone/>
        <a:defRPr lang="en-US" sz="2000" kern="1200" smtClean="0">
          <a:solidFill>
            <a:schemeClr val="tx1">
              <a:lumMod val="50000"/>
            </a:schemeClr>
          </a:solidFill>
          <a:latin typeface="Franklin Gothic Book"/>
          <a:ea typeface="ＭＳ Ｐゴシック" charset="0"/>
          <a:cs typeface="Franklin Gothic Book"/>
        </a:defRPr>
      </a:lvl1pPr>
      <a:lvl2pPr marL="179388" marR="0" indent="-179388" algn="l" defTabSz="914400" rtl="0" eaLnBrk="0" fontAlgn="base" latinLnBrk="0" hangingPunct="0">
        <a:lnSpc>
          <a:spcPct val="100000"/>
        </a:lnSpc>
        <a:spcBef>
          <a:spcPts val="0"/>
        </a:spcBef>
        <a:spcAft>
          <a:spcPts val="1200"/>
        </a:spcAft>
        <a:buClr>
          <a:srgbClr val="00539B"/>
        </a:buClr>
        <a:buSzTx/>
        <a:buFont typeface="Arial" charset="0"/>
        <a:buChar char="•"/>
        <a:tabLst/>
        <a:defRPr lang="en-US" sz="2000" kern="1200" smtClean="0">
          <a:solidFill>
            <a:schemeClr val="tx1">
              <a:lumMod val="50000"/>
            </a:schemeClr>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lang="en-US" sz="2000" kern="1200" smtClean="0">
          <a:solidFill>
            <a:schemeClr val="tx1">
              <a:lumMod val="50000"/>
            </a:schemeClr>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panose="020B0604020202020204" pitchFamily="34" charset="0"/>
        <a:buChar char="‒"/>
        <a:tabLst/>
        <a:defRPr lang="en-US" sz="2000" kern="1200" baseline="0" smtClean="0">
          <a:solidFill>
            <a:schemeClr val="tx1">
              <a:lumMod val="50000"/>
            </a:schemeClr>
          </a:solidFill>
          <a:latin typeface="Franklin Gothic Book"/>
          <a:ea typeface="Franklin Gothic Book"/>
          <a:cs typeface="Franklin Gothic Book"/>
        </a:defRPr>
      </a:lvl4pPr>
      <a:lvl5pPr marL="2057400" indent="0" algn="l" rtl="0" eaLnBrk="0" fontAlgn="base" hangingPunct="0">
        <a:lnSpc>
          <a:spcPct val="100000"/>
        </a:lnSpc>
        <a:spcBef>
          <a:spcPts val="0"/>
        </a:spcBef>
        <a:spcAft>
          <a:spcPts val="1200"/>
        </a:spcAft>
        <a:buFont typeface="Arial" charset="0"/>
        <a:buNone/>
        <a:defRPr sz="1200" kern="1200">
          <a:solidFill>
            <a:srgbClr val="929395"/>
          </a:solidFill>
          <a:latin typeface="Arial" pitchFamily="34" charset="0"/>
          <a:ea typeface="Arial"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1" name="Picture 10"/>
          <p:cNvPicPr>
            <a:picLocks noChangeAspect="1"/>
          </p:cNvPicPr>
          <p:nvPr/>
        </p:nvPicPr>
        <p:blipFill>
          <a:blip r:embed="rId58" cstate="print">
            <a:extLst>
              <a:ext uri="{28A0092B-C50C-407E-A947-70E740481C1C}">
                <a14:useLocalDpi xmlns:a14="http://schemas.microsoft.com/office/drawing/2010/main" val="0"/>
              </a:ext>
            </a:extLst>
          </a:blip>
          <a:stretch>
            <a:fillRect/>
          </a:stretch>
        </p:blipFill>
        <p:spPr>
          <a:xfrm>
            <a:off x="6929617" y="119496"/>
            <a:ext cx="1563627" cy="950978"/>
          </a:xfrm>
          <a:prstGeom prst="rect">
            <a:avLst/>
          </a:prstGeom>
        </p:spPr>
      </p:pic>
      <p:sp>
        <p:nvSpPr>
          <p:cNvPr id="2" name="Title Placeholder 1" descr="Ideally your title should fit on one line." title="Slide title"/>
          <p:cNvSpPr>
            <a:spLocks noGrp="1"/>
          </p:cNvSpPr>
          <p:nvPr>
            <p:ph type="title"/>
          </p:nvPr>
        </p:nvSpPr>
        <p:spPr>
          <a:xfrm>
            <a:off x="720725" y="-1"/>
            <a:ext cx="5903913" cy="1080000"/>
          </a:xfrm>
          <a:prstGeom prst="rect">
            <a:avLst/>
          </a:prstGeom>
        </p:spPr>
        <p:txBody>
          <a:bodyPr vert="horz" lIns="0" tIns="0" rIns="0" bIns="0" rtlCol="0" anchor="ctr">
            <a:normAutofit/>
          </a:bodyPr>
          <a:lstStyle/>
          <a:p>
            <a:r>
              <a:rPr lang="en-US" dirty="0"/>
              <a:t>Click to edit Master title style</a:t>
            </a:r>
            <a:endParaRPr lang="en-GB" dirty="0"/>
          </a:p>
        </p:txBody>
      </p:sp>
      <p:cxnSp>
        <p:nvCxnSpPr>
          <p:cNvPr id="70" name="Straight Connector 69"/>
          <p:cNvCxnSpPr/>
          <p:nvPr/>
        </p:nvCxnSpPr>
        <p:spPr bwMode="auto">
          <a:xfrm>
            <a:off x="-3083" y="1079500"/>
            <a:ext cx="9144000"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bwMode="auto">
          <a:xfrm>
            <a:off x="-3083" y="6480000"/>
            <a:ext cx="9147083" cy="0"/>
          </a:xfrm>
          <a:prstGeom prst="line">
            <a:avLst/>
          </a:prstGeom>
          <a:ln w="3175"/>
        </p:spPr>
        <p:style>
          <a:lnRef idx="1">
            <a:schemeClr val="accent1"/>
          </a:lnRef>
          <a:fillRef idx="0">
            <a:schemeClr val="accent1"/>
          </a:fillRef>
          <a:effectRef idx="0">
            <a:schemeClr val="accent1"/>
          </a:effectRef>
          <a:fontRef idx="minor">
            <a:schemeClr val="tx1"/>
          </a:fontRef>
        </p:style>
      </p:cxnSp>
      <p:sp>
        <p:nvSpPr>
          <p:cNvPr id="55" name="Text Placeholder 2" descr="First level - paragraph text&#10;Second level - bullet 1&#10;Third level - bullet 2&#10;&#10;No more than 100 words per slide" title="Main body text"/>
          <p:cNvSpPr>
            <a:spLocks noGrp="1"/>
          </p:cNvSpPr>
          <p:nvPr>
            <p:ph type="body" idx="1"/>
          </p:nvPr>
        </p:nvSpPr>
        <p:spPr>
          <a:xfrm>
            <a:off x="720726" y="1800225"/>
            <a:ext cx="7704137" cy="4140200"/>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latin typeface="Franklin Gothic Book"/>
                <a:cs typeface="Franklin Gothic Book"/>
              </a:defRPr>
            </a:lvl1pPr>
          </a:lstStyle>
          <a:p>
            <a:fld id="{8B6E079F-0502-CC4C-9C8B-39554E94F19E}" type="datetime3">
              <a:rPr lang="en-GB" smtClean="0"/>
              <a:pPr/>
              <a:t>4 July, 2016</a:t>
            </a:fld>
            <a:endParaRPr lang="en-GB" dirty="0"/>
          </a:p>
        </p:txBody>
      </p:sp>
      <p:sp>
        <p:nvSpPr>
          <p:cNvPr id="57" name="Footer Placeholder 4"/>
          <p:cNvSpPr>
            <a:spLocks noGrp="1"/>
          </p:cNvSpPr>
          <p:nvPr>
            <p:ph type="ftr" sz="quarter" idx="3"/>
            <p:custDataLst>
              <p:tags r:id="rId57"/>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lang="en-GB" b="1"/>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latin typeface="Franklin Gothic Book"/>
                <a:cs typeface="Franklin Gothic Book"/>
              </a:defRPr>
            </a:lvl1pPr>
          </a:lstStyle>
          <a:p>
            <a:fld id="{71F9F866-B438-9445-8D9F-1F8FF6608833}" type="slidenum">
              <a:rPr lang="en-GB" smtClean="0"/>
              <a:pPr/>
              <a:t>‹#›</a:t>
            </a:fld>
            <a:endParaRPr lang="en-GB" dirty="0"/>
          </a:p>
        </p:txBody>
      </p:sp>
    </p:spTree>
    <p:extLst>
      <p:ext uri="{BB962C8B-B14F-4D97-AF65-F5344CB8AC3E}">
        <p14:creationId xmlns:p14="http://schemas.microsoft.com/office/powerpoint/2010/main" val="1324403751"/>
      </p:ext>
    </p:extLst>
  </p:cSld>
  <p:clrMap bg1="lt1" tx1="dk1" bg2="lt2" tx2="dk2" accent1="accent1" accent2="accent2" accent3="accent3" accent4="accent4" accent5="accent5" accent6="accent6" hlink="hlink" folHlink="folHlink"/>
  <p:sldLayoutIdLst>
    <p:sldLayoutId id="2147484251" r:id="rId1"/>
    <p:sldLayoutId id="2147484252" r:id="rId2"/>
    <p:sldLayoutId id="2147484253" r:id="rId3"/>
    <p:sldLayoutId id="2147484254" r:id="rId4"/>
    <p:sldLayoutId id="2147484255" r:id="rId5"/>
    <p:sldLayoutId id="2147484256" r:id="rId6"/>
    <p:sldLayoutId id="2147484257" r:id="rId7"/>
    <p:sldLayoutId id="2147484258" r:id="rId8"/>
    <p:sldLayoutId id="2147484259" r:id="rId9"/>
    <p:sldLayoutId id="2147484260" r:id="rId10"/>
    <p:sldLayoutId id="2147484261" r:id="rId11"/>
    <p:sldLayoutId id="2147484262" r:id="rId12"/>
    <p:sldLayoutId id="2147484263" r:id="rId13"/>
    <p:sldLayoutId id="2147484264" r:id="rId14"/>
    <p:sldLayoutId id="2147484265" r:id="rId15"/>
    <p:sldLayoutId id="2147484267" r:id="rId16"/>
    <p:sldLayoutId id="2147484268" r:id="rId17"/>
    <p:sldLayoutId id="2147484269" r:id="rId18"/>
    <p:sldLayoutId id="2147484270" r:id="rId19"/>
    <p:sldLayoutId id="2147484271" r:id="rId20"/>
    <p:sldLayoutId id="2147484272" r:id="rId21"/>
    <p:sldLayoutId id="2147484273" r:id="rId22"/>
    <p:sldLayoutId id="2147484274" r:id="rId23"/>
    <p:sldLayoutId id="2147484275" r:id="rId24"/>
    <p:sldLayoutId id="2147484276" r:id="rId25"/>
    <p:sldLayoutId id="2147484277" r:id="rId26"/>
    <p:sldLayoutId id="2147484278" r:id="rId27"/>
    <p:sldLayoutId id="2147484279" r:id="rId28"/>
    <p:sldLayoutId id="2147484280" r:id="rId29"/>
    <p:sldLayoutId id="2147484281" r:id="rId30"/>
    <p:sldLayoutId id="2147484282" r:id="rId31"/>
    <p:sldLayoutId id="2147484283" r:id="rId32"/>
    <p:sldLayoutId id="2147484284" r:id="rId33"/>
    <p:sldLayoutId id="2147484285" r:id="rId34"/>
    <p:sldLayoutId id="2147484286" r:id="rId35"/>
    <p:sldLayoutId id="2147484287" r:id="rId36"/>
    <p:sldLayoutId id="2147484288" r:id="rId37"/>
    <p:sldLayoutId id="2147484289" r:id="rId38"/>
    <p:sldLayoutId id="2147484290" r:id="rId39"/>
    <p:sldLayoutId id="2147484291" r:id="rId40"/>
    <p:sldLayoutId id="2147484292" r:id="rId41"/>
    <p:sldLayoutId id="2147484293" r:id="rId42"/>
    <p:sldLayoutId id="2147484294" r:id="rId43"/>
    <p:sldLayoutId id="2147484295" r:id="rId44"/>
    <p:sldLayoutId id="2147484296" r:id="rId45"/>
    <p:sldLayoutId id="2147484297" r:id="rId46"/>
    <p:sldLayoutId id="2147484298" r:id="rId47"/>
    <p:sldLayoutId id="2147484299" r:id="rId48"/>
    <p:sldLayoutId id="2147484300" r:id="rId49"/>
    <p:sldLayoutId id="2147484301" r:id="rId50"/>
    <p:sldLayoutId id="2147484302" r:id="rId51"/>
    <p:sldLayoutId id="2147484303" r:id="rId52"/>
    <p:sldLayoutId id="2147484304" r:id="rId53"/>
    <p:sldLayoutId id="2147484305" r:id="rId54"/>
    <p:sldLayoutId id="2147484306" r:id="rId55"/>
  </p:sldLayoutIdLst>
  <p:hf hdr="0"/>
  <p:txStyles>
    <p:titleStyle>
      <a:lvl1pPr algn="l" rtl="0" eaLnBrk="0" fontAlgn="base" hangingPunct="0">
        <a:spcBef>
          <a:spcPct val="0"/>
        </a:spcBef>
        <a:spcAft>
          <a:spcPct val="0"/>
        </a:spcAft>
        <a:defRPr sz="2800" b="0" i="0" kern="1200">
          <a:solidFill>
            <a:schemeClr val="accent1"/>
          </a:solidFill>
          <a:latin typeface="Bodoni MT" panose="02070603080606020203" pitchFamily="18" charset="0"/>
          <a:ea typeface="ＭＳ Ｐゴシック" charset="0"/>
          <a:cs typeface="Bodoni MT" panose="02070603080606020203" pitchFamily="18" charset="0"/>
        </a:defRPr>
      </a:lvl1pPr>
      <a:lvl2pPr algn="l" rtl="0" eaLnBrk="0" fontAlgn="base" hangingPunct="0">
        <a:spcBef>
          <a:spcPct val="0"/>
        </a:spcBef>
        <a:spcAft>
          <a:spcPct val="0"/>
        </a:spcAft>
        <a:defRPr sz="2800">
          <a:solidFill>
            <a:schemeClr val="bg1"/>
          </a:solidFill>
          <a:latin typeface="Arial" charset="0"/>
          <a:ea typeface="ＭＳ Ｐゴシック" charset="0"/>
          <a:cs typeface="Arial" charset="0"/>
        </a:defRPr>
      </a:lvl2pPr>
      <a:lvl3pPr algn="l" rtl="0" eaLnBrk="0" fontAlgn="base" hangingPunct="0">
        <a:spcBef>
          <a:spcPct val="0"/>
        </a:spcBef>
        <a:spcAft>
          <a:spcPct val="0"/>
        </a:spcAft>
        <a:defRPr sz="2800">
          <a:solidFill>
            <a:schemeClr val="bg1"/>
          </a:solidFill>
          <a:latin typeface="Arial" charset="0"/>
          <a:ea typeface="ＭＳ Ｐゴシック" charset="0"/>
          <a:cs typeface="Arial" charset="0"/>
        </a:defRPr>
      </a:lvl3pPr>
      <a:lvl4pPr algn="l" rtl="0" eaLnBrk="0" fontAlgn="base" hangingPunct="0">
        <a:spcBef>
          <a:spcPct val="0"/>
        </a:spcBef>
        <a:spcAft>
          <a:spcPct val="0"/>
        </a:spcAft>
        <a:defRPr sz="2800">
          <a:solidFill>
            <a:schemeClr val="bg1"/>
          </a:solidFill>
          <a:latin typeface="Arial" charset="0"/>
          <a:ea typeface="ＭＳ Ｐゴシック" charset="0"/>
          <a:cs typeface="Arial" charset="0"/>
        </a:defRPr>
      </a:lvl4pPr>
      <a:lvl5pPr algn="l" rtl="0" eaLnBrk="0" fontAlgn="base" hangingPunct="0">
        <a:spcBef>
          <a:spcPct val="0"/>
        </a:spcBef>
        <a:spcAft>
          <a:spcPct val="0"/>
        </a:spcAft>
        <a:defRPr sz="2800">
          <a:solidFill>
            <a:schemeClr val="bg1"/>
          </a:solidFill>
          <a:latin typeface="Arial" charset="0"/>
          <a:ea typeface="ＭＳ Ｐゴシック" charset="0"/>
          <a:cs typeface="Arial" charset="0"/>
        </a:defRPr>
      </a:lvl5pPr>
      <a:lvl6pPr marL="457200" algn="l" rtl="0" fontAlgn="base">
        <a:spcBef>
          <a:spcPct val="0"/>
        </a:spcBef>
        <a:spcAft>
          <a:spcPct val="0"/>
        </a:spcAft>
        <a:defRPr sz="2800">
          <a:solidFill>
            <a:schemeClr val="bg1"/>
          </a:solidFill>
          <a:latin typeface="Arial" charset="0"/>
          <a:cs typeface="Arial" charset="0"/>
        </a:defRPr>
      </a:lvl6pPr>
      <a:lvl7pPr marL="914400" algn="l" rtl="0" fontAlgn="base">
        <a:spcBef>
          <a:spcPct val="0"/>
        </a:spcBef>
        <a:spcAft>
          <a:spcPct val="0"/>
        </a:spcAft>
        <a:defRPr sz="2800">
          <a:solidFill>
            <a:schemeClr val="bg1"/>
          </a:solidFill>
          <a:latin typeface="Arial" charset="0"/>
          <a:cs typeface="Arial" charset="0"/>
        </a:defRPr>
      </a:lvl7pPr>
      <a:lvl8pPr marL="1371600" algn="l" rtl="0" fontAlgn="base">
        <a:spcBef>
          <a:spcPct val="0"/>
        </a:spcBef>
        <a:spcAft>
          <a:spcPct val="0"/>
        </a:spcAft>
        <a:defRPr sz="2800">
          <a:solidFill>
            <a:schemeClr val="bg1"/>
          </a:solidFill>
          <a:latin typeface="Arial" charset="0"/>
          <a:cs typeface="Arial" charset="0"/>
        </a:defRPr>
      </a:lvl8pPr>
      <a:lvl9pPr marL="1828800" algn="l" rtl="0" fontAlgn="base">
        <a:spcBef>
          <a:spcPct val="0"/>
        </a:spcBef>
        <a:spcAft>
          <a:spcPct val="0"/>
        </a:spcAft>
        <a:defRPr sz="2800">
          <a:solidFill>
            <a:schemeClr val="bg1"/>
          </a:solidFill>
          <a:latin typeface="Arial" charset="0"/>
          <a:cs typeface="Arial" charset="0"/>
        </a:defRPr>
      </a:lvl9pPr>
    </p:titleStyle>
    <p:bodyStyle>
      <a:lvl1pPr marL="0" indent="0" algn="l" rtl="0" eaLnBrk="0" fontAlgn="base" hangingPunct="0">
        <a:lnSpc>
          <a:spcPct val="100000"/>
        </a:lnSpc>
        <a:spcBef>
          <a:spcPts val="0"/>
        </a:spcBef>
        <a:spcAft>
          <a:spcPts val="1200"/>
        </a:spcAft>
        <a:buClrTx/>
        <a:buFontTx/>
        <a:buNone/>
        <a:defRPr lang="en-US" sz="2000" kern="1200" smtClean="0">
          <a:solidFill>
            <a:schemeClr val="tx1">
              <a:lumMod val="50000"/>
            </a:schemeClr>
          </a:solidFill>
          <a:latin typeface="Franklin Gothic Book"/>
          <a:ea typeface="ＭＳ Ｐゴシック" charset="0"/>
          <a:cs typeface="Franklin Gothic Book"/>
        </a:defRPr>
      </a:lvl1pPr>
      <a:lvl2pPr marL="179388" marR="0" indent="-179388" algn="l" defTabSz="914400" rtl="0" eaLnBrk="0" fontAlgn="base" latinLnBrk="0" hangingPunct="0">
        <a:lnSpc>
          <a:spcPct val="100000"/>
        </a:lnSpc>
        <a:spcBef>
          <a:spcPts val="0"/>
        </a:spcBef>
        <a:spcAft>
          <a:spcPts val="1200"/>
        </a:spcAft>
        <a:buClr>
          <a:srgbClr val="00539B"/>
        </a:buClr>
        <a:buSzTx/>
        <a:buFont typeface="Arial" charset="0"/>
        <a:buChar char="•"/>
        <a:tabLst/>
        <a:defRPr lang="en-US" sz="2000" kern="1200" smtClean="0">
          <a:solidFill>
            <a:schemeClr val="tx1">
              <a:lumMod val="50000"/>
            </a:schemeClr>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lang="en-US" sz="2000" kern="1200" smtClean="0">
          <a:solidFill>
            <a:schemeClr val="tx1">
              <a:lumMod val="50000"/>
            </a:schemeClr>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panose="020B0604020202020204" pitchFamily="34" charset="0"/>
        <a:buChar char="‒"/>
        <a:tabLst/>
        <a:defRPr lang="en-US" sz="2000" kern="1200" baseline="0" smtClean="0">
          <a:solidFill>
            <a:schemeClr val="tx1">
              <a:lumMod val="50000"/>
            </a:schemeClr>
          </a:solidFill>
          <a:latin typeface="Franklin Gothic Book"/>
          <a:ea typeface="Franklin Gothic Book"/>
          <a:cs typeface="Franklin Gothic Book"/>
        </a:defRPr>
      </a:lvl4pPr>
      <a:lvl5pPr marL="2057400" indent="0" algn="l" rtl="0" eaLnBrk="0" fontAlgn="base" hangingPunct="0">
        <a:lnSpc>
          <a:spcPct val="100000"/>
        </a:lnSpc>
        <a:spcBef>
          <a:spcPts val="0"/>
        </a:spcBef>
        <a:spcAft>
          <a:spcPts val="1200"/>
        </a:spcAft>
        <a:buFont typeface="Arial" charset="0"/>
        <a:buNone/>
        <a:defRPr sz="1200" kern="1200">
          <a:solidFill>
            <a:srgbClr val="929395"/>
          </a:solidFill>
          <a:latin typeface="Arial" pitchFamily="34" charset="0"/>
          <a:ea typeface="Arial"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descr="Ideally your title should fit on one line." title="Slide title"/>
          <p:cNvSpPr>
            <a:spLocks noGrp="1"/>
          </p:cNvSpPr>
          <p:nvPr>
            <p:ph type="title"/>
          </p:nvPr>
        </p:nvSpPr>
        <p:spPr>
          <a:xfrm>
            <a:off x="720725" y="-1"/>
            <a:ext cx="5903913" cy="1080000"/>
          </a:xfrm>
          <a:prstGeom prst="rect">
            <a:avLst/>
          </a:prstGeom>
        </p:spPr>
        <p:txBody>
          <a:bodyPr vert="horz" lIns="0" tIns="0" rIns="0" bIns="0" rtlCol="0" anchor="ctr">
            <a:normAutofit/>
          </a:bodyPr>
          <a:lstStyle/>
          <a:p>
            <a:r>
              <a:rPr lang="en-US" dirty="0"/>
              <a:t>Click to edit Master title style</a:t>
            </a:r>
            <a:endParaRPr lang="en-GB" dirty="0"/>
          </a:p>
        </p:txBody>
      </p:sp>
      <p:cxnSp>
        <p:nvCxnSpPr>
          <p:cNvPr id="70" name="Straight Connector 69"/>
          <p:cNvCxnSpPr/>
          <p:nvPr/>
        </p:nvCxnSpPr>
        <p:spPr bwMode="auto">
          <a:xfrm>
            <a:off x="-3083" y="1079500"/>
            <a:ext cx="9144000"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bwMode="auto">
          <a:xfrm>
            <a:off x="-3083" y="6480000"/>
            <a:ext cx="9147083" cy="0"/>
          </a:xfrm>
          <a:prstGeom prst="line">
            <a:avLst/>
          </a:prstGeom>
          <a:ln w="3175"/>
        </p:spPr>
        <p:style>
          <a:lnRef idx="1">
            <a:schemeClr val="accent1"/>
          </a:lnRef>
          <a:fillRef idx="0">
            <a:schemeClr val="accent1"/>
          </a:fillRef>
          <a:effectRef idx="0">
            <a:schemeClr val="accent1"/>
          </a:effectRef>
          <a:fontRef idx="minor">
            <a:schemeClr val="tx1"/>
          </a:fontRef>
        </p:style>
      </p:cxnSp>
      <p:sp>
        <p:nvSpPr>
          <p:cNvPr id="55" name="Text Placeholder 2" descr="First level - paragraph text&#10;Second level - bullet 1&#10;Third level - bullet 2&#10;&#10;No more than 100 words per slide" title="Main body text"/>
          <p:cNvSpPr>
            <a:spLocks noGrp="1"/>
          </p:cNvSpPr>
          <p:nvPr>
            <p:ph type="body" idx="1"/>
          </p:nvPr>
        </p:nvSpPr>
        <p:spPr>
          <a:xfrm>
            <a:off x="720726" y="1800225"/>
            <a:ext cx="7704137" cy="4140200"/>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latin typeface="Franklin Gothic Book"/>
                <a:cs typeface="Franklin Gothic Book"/>
              </a:defRPr>
            </a:lvl1pPr>
          </a:lstStyle>
          <a:p>
            <a:fld id="{8B6E079F-0502-CC4C-9C8B-39554E94F19E}" type="datetime3">
              <a:rPr lang="en-GB" smtClean="0"/>
              <a:pPr/>
              <a:t>4 July, 2016</a:t>
            </a:fld>
            <a:endParaRPr lang="en-GB" dirty="0"/>
          </a:p>
        </p:txBody>
      </p:sp>
      <p:sp>
        <p:nvSpPr>
          <p:cNvPr id="57" name="Footer Placeholder 4"/>
          <p:cNvSpPr>
            <a:spLocks noGrp="1"/>
          </p:cNvSpPr>
          <p:nvPr>
            <p:ph type="ftr" sz="quarter" idx="3"/>
            <p:custDataLst>
              <p:tags r:id="rId8"/>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r>
              <a:rPr lang="en-GB"/>
              <a:t>EBRD Classification: </a:t>
            </a:r>
            <a:r>
              <a:rPr lang="en-GB" b="1"/>
              <a:t> INTERNAL </a:t>
            </a:r>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latin typeface="Franklin Gothic Book"/>
                <a:cs typeface="Franklin Gothic Book"/>
              </a:defRPr>
            </a:lvl1pPr>
          </a:lstStyle>
          <a:p>
            <a:fld id="{71F9F866-B438-9445-8D9F-1F8FF6608833}" type="slidenum">
              <a:rPr lang="en-GB" smtClean="0"/>
              <a:pPr/>
              <a:t>‹#›</a:t>
            </a:fld>
            <a:endParaRPr lang="en-GB" dirty="0"/>
          </a:p>
        </p:txBody>
      </p:sp>
      <p:pic>
        <p:nvPicPr>
          <p:cNvPr id="10" name="Picture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055149" y="228600"/>
            <a:ext cx="1369714" cy="720000"/>
          </a:xfrm>
          <a:prstGeom prst="rect">
            <a:avLst/>
          </a:prstGeom>
        </p:spPr>
      </p:pic>
    </p:spTree>
    <p:extLst>
      <p:ext uri="{BB962C8B-B14F-4D97-AF65-F5344CB8AC3E}">
        <p14:creationId xmlns:p14="http://schemas.microsoft.com/office/powerpoint/2010/main" val="2624119142"/>
      </p:ext>
    </p:extLst>
  </p:cSld>
  <p:clrMap bg1="lt1" tx1="dk1" bg2="lt2" tx2="dk2" accent1="accent1" accent2="accent2" accent3="accent3" accent4="accent4" accent5="accent5" accent6="accent6" hlink="hlink" folHlink="folHlink"/>
  <p:sldLayoutIdLst>
    <p:sldLayoutId id="2147484078" r:id="rId1"/>
    <p:sldLayoutId id="2147484075" r:id="rId2"/>
    <p:sldLayoutId id="2147484076" r:id="rId3"/>
    <p:sldLayoutId id="2147484479" r:id="rId4"/>
    <p:sldLayoutId id="2147484485" r:id="rId5"/>
    <p:sldLayoutId id="2147484487" r:id="rId6"/>
  </p:sldLayoutIdLst>
  <p:hf hdr="0"/>
  <p:txStyles>
    <p:titleStyle>
      <a:lvl1pPr algn="l" rtl="0" eaLnBrk="0" fontAlgn="base" hangingPunct="0">
        <a:spcBef>
          <a:spcPct val="0"/>
        </a:spcBef>
        <a:spcAft>
          <a:spcPct val="0"/>
        </a:spcAft>
        <a:defRPr sz="2800" b="0" i="0" kern="1200">
          <a:solidFill>
            <a:schemeClr val="accent1"/>
          </a:solidFill>
          <a:latin typeface="Bodoni MT" panose="02070603080606020203" pitchFamily="18" charset="0"/>
          <a:ea typeface="ＭＳ Ｐゴシック" charset="0"/>
          <a:cs typeface="Bodoni MT" panose="02070603080606020203" pitchFamily="18" charset="0"/>
        </a:defRPr>
      </a:lvl1pPr>
      <a:lvl2pPr algn="l" rtl="0" eaLnBrk="0" fontAlgn="base" hangingPunct="0">
        <a:spcBef>
          <a:spcPct val="0"/>
        </a:spcBef>
        <a:spcAft>
          <a:spcPct val="0"/>
        </a:spcAft>
        <a:defRPr sz="2800">
          <a:solidFill>
            <a:schemeClr val="bg1"/>
          </a:solidFill>
          <a:latin typeface="Arial" charset="0"/>
          <a:ea typeface="ＭＳ Ｐゴシック" charset="0"/>
          <a:cs typeface="Arial" charset="0"/>
        </a:defRPr>
      </a:lvl2pPr>
      <a:lvl3pPr algn="l" rtl="0" eaLnBrk="0" fontAlgn="base" hangingPunct="0">
        <a:spcBef>
          <a:spcPct val="0"/>
        </a:spcBef>
        <a:spcAft>
          <a:spcPct val="0"/>
        </a:spcAft>
        <a:defRPr sz="2800">
          <a:solidFill>
            <a:schemeClr val="bg1"/>
          </a:solidFill>
          <a:latin typeface="Arial" charset="0"/>
          <a:ea typeface="ＭＳ Ｐゴシック" charset="0"/>
          <a:cs typeface="Arial" charset="0"/>
        </a:defRPr>
      </a:lvl3pPr>
      <a:lvl4pPr algn="l" rtl="0" eaLnBrk="0" fontAlgn="base" hangingPunct="0">
        <a:spcBef>
          <a:spcPct val="0"/>
        </a:spcBef>
        <a:spcAft>
          <a:spcPct val="0"/>
        </a:spcAft>
        <a:defRPr sz="2800">
          <a:solidFill>
            <a:schemeClr val="bg1"/>
          </a:solidFill>
          <a:latin typeface="Arial" charset="0"/>
          <a:ea typeface="ＭＳ Ｐゴシック" charset="0"/>
          <a:cs typeface="Arial" charset="0"/>
        </a:defRPr>
      </a:lvl4pPr>
      <a:lvl5pPr algn="l" rtl="0" eaLnBrk="0" fontAlgn="base" hangingPunct="0">
        <a:spcBef>
          <a:spcPct val="0"/>
        </a:spcBef>
        <a:spcAft>
          <a:spcPct val="0"/>
        </a:spcAft>
        <a:defRPr sz="2800">
          <a:solidFill>
            <a:schemeClr val="bg1"/>
          </a:solidFill>
          <a:latin typeface="Arial" charset="0"/>
          <a:ea typeface="ＭＳ Ｐゴシック" charset="0"/>
          <a:cs typeface="Arial" charset="0"/>
        </a:defRPr>
      </a:lvl5pPr>
      <a:lvl6pPr marL="457200" algn="l" rtl="0" fontAlgn="base">
        <a:spcBef>
          <a:spcPct val="0"/>
        </a:spcBef>
        <a:spcAft>
          <a:spcPct val="0"/>
        </a:spcAft>
        <a:defRPr sz="2800">
          <a:solidFill>
            <a:schemeClr val="bg1"/>
          </a:solidFill>
          <a:latin typeface="Arial" charset="0"/>
          <a:cs typeface="Arial" charset="0"/>
        </a:defRPr>
      </a:lvl6pPr>
      <a:lvl7pPr marL="914400" algn="l" rtl="0" fontAlgn="base">
        <a:spcBef>
          <a:spcPct val="0"/>
        </a:spcBef>
        <a:spcAft>
          <a:spcPct val="0"/>
        </a:spcAft>
        <a:defRPr sz="2800">
          <a:solidFill>
            <a:schemeClr val="bg1"/>
          </a:solidFill>
          <a:latin typeface="Arial" charset="0"/>
          <a:cs typeface="Arial" charset="0"/>
        </a:defRPr>
      </a:lvl7pPr>
      <a:lvl8pPr marL="1371600" algn="l" rtl="0" fontAlgn="base">
        <a:spcBef>
          <a:spcPct val="0"/>
        </a:spcBef>
        <a:spcAft>
          <a:spcPct val="0"/>
        </a:spcAft>
        <a:defRPr sz="2800">
          <a:solidFill>
            <a:schemeClr val="bg1"/>
          </a:solidFill>
          <a:latin typeface="Arial" charset="0"/>
          <a:cs typeface="Arial" charset="0"/>
        </a:defRPr>
      </a:lvl8pPr>
      <a:lvl9pPr marL="1828800" algn="l" rtl="0" fontAlgn="base">
        <a:spcBef>
          <a:spcPct val="0"/>
        </a:spcBef>
        <a:spcAft>
          <a:spcPct val="0"/>
        </a:spcAft>
        <a:defRPr sz="2800">
          <a:solidFill>
            <a:schemeClr val="bg1"/>
          </a:solidFill>
          <a:latin typeface="Arial" charset="0"/>
          <a:cs typeface="Arial" charset="0"/>
        </a:defRPr>
      </a:lvl9pPr>
    </p:titleStyle>
    <p:bodyStyle>
      <a:lvl1pPr marL="0" indent="0" algn="l" rtl="0" eaLnBrk="0" fontAlgn="base" hangingPunct="0">
        <a:lnSpc>
          <a:spcPct val="100000"/>
        </a:lnSpc>
        <a:spcBef>
          <a:spcPts val="0"/>
        </a:spcBef>
        <a:spcAft>
          <a:spcPts val="1200"/>
        </a:spcAft>
        <a:buClrTx/>
        <a:buFontTx/>
        <a:buNone/>
        <a:defRPr lang="en-US" sz="2000" kern="1200" smtClean="0">
          <a:solidFill>
            <a:schemeClr val="tx1">
              <a:lumMod val="50000"/>
            </a:schemeClr>
          </a:solidFill>
          <a:latin typeface="Franklin Gothic Book"/>
          <a:ea typeface="ＭＳ Ｐゴシック" charset="0"/>
          <a:cs typeface="Franklin Gothic Book"/>
        </a:defRPr>
      </a:lvl1pPr>
      <a:lvl2pPr marL="179388" marR="0" indent="-179388" algn="l" defTabSz="914400" rtl="0" eaLnBrk="0" fontAlgn="base" latinLnBrk="0" hangingPunct="0">
        <a:lnSpc>
          <a:spcPct val="100000"/>
        </a:lnSpc>
        <a:spcBef>
          <a:spcPts val="0"/>
        </a:spcBef>
        <a:spcAft>
          <a:spcPts val="1200"/>
        </a:spcAft>
        <a:buClr>
          <a:srgbClr val="00539B"/>
        </a:buClr>
        <a:buSzTx/>
        <a:buFont typeface="Arial" charset="0"/>
        <a:buChar char="•"/>
        <a:tabLst/>
        <a:defRPr lang="en-US" sz="2000" kern="1200" smtClean="0">
          <a:solidFill>
            <a:schemeClr val="tx1">
              <a:lumMod val="50000"/>
            </a:schemeClr>
          </a:solidFill>
          <a:latin typeface="Franklin Gothic Book"/>
          <a:ea typeface="Franklin Gothic Book"/>
          <a:cs typeface="Franklin Gothic Book"/>
        </a:defRPr>
      </a:lvl2pPr>
      <a:lvl3pPr marL="360000" marR="0" indent="-180000" algn="l" defTabSz="914400" rtl="0" eaLnBrk="0" fontAlgn="base" latinLnBrk="0" hangingPunct="0">
        <a:lnSpc>
          <a:spcPct val="100000"/>
        </a:lnSpc>
        <a:spcBef>
          <a:spcPts val="0"/>
        </a:spcBef>
        <a:spcAft>
          <a:spcPts val="1200"/>
        </a:spcAft>
        <a:buClrTx/>
        <a:buSzTx/>
        <a:buFont typeface="Arial"/>
        <a:buChar char="•"/>
        <a:tabLst/>
        <a:defRPr lang="en-US" sz="2000" kern="1200" smtClean="0">
          <a:solidFill>
            <a:schemeClr val="tx1">
              <a:lumMod val="50000"/>
            </a:schemeClr>
          </a:solidFill>
          <a:latin typeface="Franklin Gothic Book"/>
          <a:ea typeface="Franklin Gothic Book"/>
          <a:cs typeface="Franklin Gothic Book"/>
        </a:defRPr>
      </a:lvl3pPr>
      <a:lvl4pPr marL="540000" marR="0" indent="-180000" algn="l" defTabSz="914400" rtl="0" eaLnBrk="0" fontAlgn="base" latinLnBrk="0" hangingPunct="0">
        <a:lnSpc>
          <a:spcPct val="100000"/>
        </a:lnSpc>
        <a:spcBef>
          <a:spcPts val="0"/>
        </a:spcBef>
        <a:spcAft>
          <a:spcPts val="1200"/>
        </a:spcAft>
        <a:buClrTx/>
        <a:buSzTx/>
        <a:buFont typeface="Arial" panose="020B0604020202020204" pitchFamily="34" charset="0"/>
        <a:buChar char="‒"/>
        <a:tabLst/>
        <a:defRPr lang="en-US" sz="2000" kern="1200" baseline="0" smtClean="0">
          <a:solidFill>
            <a:schemeClr val="tx1">
              <a:lumMod val="50000"/>
            </a:schemeClr>
          </a:solidFill>
          <a:latin typeface="Franklin Gothic Book"/>
          <a:ea typeface="Franklin Gothic Book"/>
          <a:cs typeface="Franklin Gothic Book"/>
        </a:defRPr>
      </a:lvl4pPr>
      <a:lvl5pPr marL="2057400" indent="0" algn="l" rtl="0" eaLnBrk="0" fontAlgn="base" hangingPunct="0">
        <a:lnSpc>
          <a:spcPct val="100000"/>
        </a:lnSpc>
        <a:spcBef>
          <a:spcPts val="0"/>
        </a:spcBef>
        <a:spcAft>
          <a:spcPts val="1200"/>
        </a:spcAft>
        <a:buFont typeface="Arial" charset="0"/>
        <a:buNone/>
        <a:defRPr sz="1200" kern="1200">
          <a:solidFill>
            <a:srgbClr val="929395"/>
          </a:solidFill>
          <a:latin typeface="Arial" pitchFamily="34" charset="0"/>
          <a:ea typeface="Arial"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descr="Ideally your title should fit on one line." title="Slide title"/>
          <p:cNvSpPr>
            <a:spLocks noGrp="1"/>
          </p:cNvSpPr>
          <p:nvPr>
            <p:ph type="title"/>
          </p:nvPr>
        </p:nvSpPr>
        <p:spPr>
          <a:xfrm>
            <a:off x="720725" y="-1"/>
            <a:ext cx="5903913" cy="1080000"/>
          </a:xfrm>
          <a:prstGeom prst="rect">
            <a:avLst/>
          </a:prstGeom>
        </p:spPr>
        <p:txBody>
          <a:bodyPr vert="horz" lIns="0" tIns="0" rIns="0" bIns="0" rtlCol="0" anchor="ctr">
            <a:normAutofit/>
          </a:bodyPr>
          <a:lstStyle/>
          <a:p>
            <a:r>
              <a:rPr lang="en-US"/>
              <a:t>Click to edit Master title style</a:t>
            </a:r>
            <a:endParaRPr lang="en-GB" dirty="0"/>
          </a:p>
        </p:txBody>
      </p:sp>
      <p:cxnSp>
        <p:nvCxnSpPr>
          <p:cNvPr id="70" name="Straight Connector 69"/>
          <p:cNvCxnSpPr/>
          <p:nvPr/>
        </p:nvCxnSpPr>
        <p:spPr bwMode="auto">
          <a:xfrm>
            <a:off x="-3083" y="1079500"/>
            <a:ext cx="9144000" cy="0"/>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bwMode="auto">
          <a:xfrm>
            <a:off x="-3083" y="6480000"/>
            <a:ext cx="9147083" cy="0"/>
          </a:xfrm>
          <a:prstGeom prst="line">
            <a:avLst/>
          </a:prstGeom>
          <a:ln w="3175"/>
        </p:spPr>
        <p:style>
          <a:lnRef idx="1">
            <a:schemeClr val="accent1"/>
          </a:lnRef>
          <a:fillRef idx="0">
            <a:schemeClr val="accent1"/>
          </a:fillRef>
          <a:effectRef idx="0">
            <a:schemeClr val="accent1"/>
          </a:effectRef>
          <a:fontRef idx="minor">
            <a:schemeClr val="tx1"/>
          </a:fontRef>
        </p:style>
      </p:cxnSp>
      <p:sp>
        <p:nvSpPr>
          <p:cNvPr id="55" name="Text Placeholder 2" descr="First level - paragraph text&#10;Second level - bullet 1&#10;Third level - bullet 2&#10;&#10;No more than 100 words per slide" title="Main body text"/>
          <p:cNvSpPr>
            <a:spLocks noGrp="1"/>
          </p:cNvSpPr>
          <p:nvPr>
            <p:ph type="body" idx="1"/>
          </p:nvPr>
        </p:nvSpPr>
        <p:spPr>
          <a:xfrm>
            <a:off x="720726" y="1800225"/>
            <a:ext cx="7704137" cy="4140200"/>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6" name="Date Placeholder 3"/>
          <p:cNvSpPr>
            <a:spLocks noGrp="1"/>
          </p:cNvSpPr>
          <p:nvPr>
            <p:ph type="dt" sz="half" idx="2"/>
          </p:nvPr>
        </p:nvSpPr>
        <p:spPr>
          <a:xfrm>
            <a:off x="719136" y="6480000"/>
            <a:ext cx="1871664" cy="378000"/>
          </a:xfrm>
          <a:prstGeom prst="rect">
            <a:avLst/>
          </a:prstGeom>
        </p:spPr>
        <p:txBody>
          <a:bodyPr lIns="0" tIns="0" rIns="0" bIns="0" anchor="ctr"/>
          <a:lstStyle>
            <a:lvl1pPr>
              <a:defRPr sz="800">
                <a:solidFill>
                  <a:schemeClr val="accent1"/>
                </a:solidFill>
                <a:latin typeface="Franklin Gothic Book"/>
                <a:cs typeface="Franklin Gothic Book"/>
              </a:defRPr>
            </a:lvl1pPr>
          </a:lstStyle>
          <a:p>
            <a:fld id="{8B6E079F-0502-CC4C-9C8B-39554E94F19E}" type="datetime3">
              <a:rPr lang="en-GB" smtClean="0">
                <a:solidFill>
                  <a:srgbClr val="00539B"/>
                </a:solidFill>
              </a:rPr>
              <a:pPr/>
              <a:t>4 July, 2016</a:t>
            </a:fld>
            <a:endParaRPr lang="en-GB" dirty="0">
              <a:solidFill>
                <a:srgbClr val="00539B"/>
              </a:solidFill>
            </a:endParaRPr>
          </a:p>
        </p:txBody>
      </p:sp>
      <p:sp>
        <p:nvSpPr>
          <p:cNvPr id="57" name="Footer Placeholder 4"/>
          <p:cNvSpPr>
            <a:spLocks noGrp="1"/>
          </p:cNvSpPr>
          <p:nvPr>
            <p:ph type="ftr" sz="quarter" idx="3"/>
            <p:custDataLst>
              <p:tags r:id="rId57"/>
            </p:custDataLst>
          </p:nvPr>
        </p:nvSpPr>
        <p:spPr>
          <a:xfrm>
            <a:off x="0" y="6480000"/>
            <a:ext cx="9144000" cy="378000"/>
          </a:xfrm>
          <a:prstGeom prst="rect">
            <a:avLst/>
          </a:prstGeom>
        </p:spPr>
        <p:txBody>
          <a:bodyPr lIns="0" tIns="0" rIns="0" bIns="0" anchor="ctr"/>
          <a:lstStyle>
            <a:lvl1pPr algn="ctr">
              <a:defRPr lang="en-GB" sz="1000" b="0" i="0" u="none">
                <a:solidFill>
                  <a:srgbClr val="FFFFFF"/>
                </a:solidFill>
                <a:latin typeface="Arial"/>
              </a:defRPr>
            </a:lvl1pPr>
          </a:lstStyle>
          <a:p>
            <a:endParaRPr b="1"/>
          </a:p>
        </p:txBody>
      </p:sp>
      <p:sp>
        <p:nvSpPr>
          <p:cNvPr id="59" name="Slide Number Placeholder 5"/>
          <p:cNvSpPr>
            <a:spLocks noGrp="1"/>
          </p:cNvSpPr>
          <p:nvPr>
            <p:ph type="sldNum" sz="quarter" idx="4"/>
          </p:nvPr>
        </p:nvSpPr>
        <p:spPr>
          <a:xfrm>
            <a:off x="8279567" y="6480000"/>
            <a:ext cx="360002" cy="378000"/>
          </a:xfrm>
          <a:prstGeom prst="rect">
            <a:avLst/>
          </a:prstGeom>
        </p:spPr>
        <p:txBody>
          <a:bodyPr lIns="0" tIns="0" rIns="0" bIns="0" anchor="ctr"/>
          <a:lstStyle>
            <a:lvl1pPr algn="r">
              <a:defRPr sz="800">
                <a:solidFill>
                  <a:schemeClr val="accent1"/>
                </a:solidFill>
                <a:latin typeface="Franklin Gothic Book"/>
                <a:cs typeface="Franklin Gothic Book"/>
              </a:defRPr>
            </a:lvl1pPr>
          </a:lstStyle>
          <a:p>
            <a:fld id="{71F9F866-B438-9445-8D9F-1F8FF6608833}" type="slidenum">
              <a:rPr lang="en-GB" smtClean="0">
                <a:solidFill>
                  <a:srgbClr val="00539B"/>
                </a:solidFill>
              </a:rPr>
              <a:pPr/>
              <a:t>‹#›</a:t>
            </a:fld>
            <a:endParaRPr lang="en-GB" dirty="0">
              <a:solidFill>
                <a:srgbClr val="00539B"/>
              </a:solidFill>
            </a:endParaRPr>
          </a:p>
        </p:txBody>
      </p:sp>
      <p:pic>
        <p:nvPicPr>
          <p:cNvPr id="10" name="Picture 9"/>
          <p:cNvPicPr>
            <a:picLocks noChangeAspect="1"/>
          </p:cNvPicPr>
          <p:nvPr/>
        </p:nvPicPr>
        <p:blipFill>
          <a:blip r:embed="rId58" cstate="print">
            <a:extLst>
              <a:ext uri="{28A0092B-C50C-407E-A947-70E740481C1C}">
                <a14:useLocalDpi xmlns:a14="http://schemas.microsoft.com/office/drawing/2010/main" val="0"/>
              </a:ext>
            </a:extLst>
          </a:blip>
          <a:stretch>
            <a:fillRect/>
          </a:stretch>
        </p:blipFill>
        <p:spPr>
          <a:xfrm>
            <a:off x="7055149" y="228600"/>
            <a:ext cx="1369714" cy="720000"/>
          </a:xfrm>
          <a:prstGeom prst="rect">
            <a:avLst/>
          </a:prstGeom>
        </p:spPr>
      </p:pic>
    </p:spTree>
    <p:extLst>
      <p:ext uri="{BB962C8B-B14F-4D97-AF65-F5344CB8AC3E}">
        <p14:creationId xmlns:p14="http://schemas.microsoft.com/office/powerpoint/2010/main" val="4111427729"/>
      </p:ext>
    </p:extLst>
  </p:cSld>
  <p:clrMap bg1="lt1" tx1="dk1" bg2="lt2" tx2="dk2" accent1="accent1" accent2="accent2" accent3="accent3" accent4="accent4" accent5="accent5" accent6="accent6" hlink="hlink" folHlink="folHlink"/>
  <p:sldLayoutIdLst>
    <p:sldLayoutId id="2147484422" r:id="rId1"/>
    <p:sldLayoutId id="2147484423" r:id="rId2"/>
    <p:sldLayoutId id="2147484424" r:id="rId3"/>
    <p:sldLayoutId id="2147484425" r:id="rId4"/>
    <p:sldLayoutId id="2147484426" r:id="rId5"/>
    <p:sldLayoutId id="2147484427" r:id="rId6"/>
    <p:sldLayoutId id="2147484428" r:id="rId7"/>
    <p:sldLayoutId id="2147484429" r:id="rId8"/>
    <p:sldLayoutId id="2147484430" r:id="rId9"/>
    <p:sldLayoutId id="2147484431" r:id="rId10"/>
    <p:sldLayoutId id="2147484432" r:id="rId11"/>
    <p:sldLayoutId id="2147484433" r:id="rId12"/>
    <p:sldLayoutId id="2147484434" r:id="rId13"/>
    <p:sldLayoutId id="2147484435" r:id="rId14"/>
    <p:sldLayoutId id="2147484436" r:id="rId15"/>
    <p:sldLayoutId id="2147484438" r:id="rId16"/>
    <p:sldLayoutId id="2147484439" r:id="rId17"/>
    <p:sldLayoutId id="2147484440" r:id="rId18"/>
    <p:sldLayoutId id="2147484441" r:id="rId19"/>
    <p:sldLayoutId id="2147484442" r:id="rId20"/>
    <p:sldLayoutId id="2147484443" r:id="rId21"/>
    <p:sldLayoutId id="2147484444" r:id="rId22"/>
    <p:sldLayoutId id="2147484445" r:id="rId23"/>
    <p:sldLayoutId id="2147484446" r:id="rId24"/>
    <p:sldLayoutId id="2147484447" r:id="rId25"/>
    <p:sldLayoutId id="2147484448" r:id="rId26"/>
    <p:sldLayoutId id="2147484449" r:id="rId27"/>
    <p:sldLayoutId id="2147484450" r:id="rId28"/>
    <p:sldLayoutId id="2147484451" r:id="rId29"/>
    <p:sldLayoutId id="2147484452" r:id="rId30"/>
    <p:sldLayoutId id="2147484453" r:id="rId31"/>
    <p:sldLayoutId id="2147484454" r:id="rId32"/>
    <p:sldLayoutId id="2147484455" r:id="rId33"/>
    <p:sldLayoutId id="2147484456" r:id="rId34"/>
    <p:sldLayoutId id="2147484457" r:id="rId35"/>
    <p:sldLayoutId id="2147484458" r:id="rId36"/>
    <p:sldLayoutId id="2147484459" r:id="rId37"/>
    <p:sldLayoutId id="2147484460" r:id="rId38"/>
    <p:sldLayoutId id="2147484461" r:id="rId39"/>
    <p:sldLayoutId id="2147484462" r:id="rId40"/>
    <p:sldLayoutId id="2147484463" r:id="rId41"/>
    <p:sldLayoutId id="2147484464" r:id="rId42"/>
    <p:sldLayoutId id="2147484465" r:id="rId43"/>
    <p:sldLayoutId id="2147484466" r:id="rId44"/>
    <p:sldLayoutId id="2147484467" r:id="rId45"/>
    <p:sldLayoutId id="2147484468" r:id="rId46"/>
    <p:sldLayoutId id="2147484469" r:id="rId47"/>
    <p:sldLayoutId id="2147484470" r:id="rId48"/>
    <p:sldLayoutId id="2147484471" r:id="rId49"/>
    <p:sldLayoutId id="2147484472" r:id="rId50"/>
    <p:sldLayoutId id="2147484473" r:id="rId51"/>
    <p:sldLayoutId id="2147484474" r:id="rId52"/>
    <p:sldLayoutId id="2147484475" r:id="rId53"/>
    <p:sldLayoutId id="2147484476" r:id="rId54"/>
    <p:sldLayoutId id="2147484477" r:id="rId55"/>
  </p:sldLayoutIdLst>
  <p:hf hdr="0"/>
  <p:txStyles>
    <p:titleStyle>
      <a:lvl1pPr algn="l" rtl="0" eaLnBrk="1" fontAlgn="base" hangingPunct="1">
        <a:spcBef>
          <a:spcPct val="0"/>
        </a:spcBef>
        <a:spcAft>
          <a:spcPct val="0"/>
        </a:spcAft>
        <a:defRPr sz="2800" b="0" i="0" kern="1200">
          <a:solidFill>
            <a:schemeClr val="accent1"/>
          </a:solidFill>
          <a:latin typeface="Bodoni MT" panose="02070603080606020203" pitchFamily="18" charset="0"/>
          <a:ea typeface="ＭＳ Ｐゴシック" charset="0"/>
          <a:cs typeface="Bodoni MT" panose="02070603080606020203" pitchFamily="18" charset="0"/>
        </a:defRPr>
      </a:lvl1pPr>
      <a:lvl2pPr algn="l" rtl="0" eaLnBrk="1" fontAlgn="base" hangingPunct="1">
        <a:spcBef>
          <a:spcPct val="0"/>
        </a:spcBef>
        <a:spcAft>
          <a:spcPct val="0"/>
        </a:spcAft>
        <a:defRPr sz="2800">
          <a:solidFill>
            <a:schemeClr val="bg1"/>
          </a:solidFill>
          <a:latin typeface="Arial" charset="0"/>
          <a:ea typeface="ＭＳ Ｐゴシック" charset="0"/>
          <a:cs typeface="Arial" charset="0"/>
        </a:defRPr>
      </a:lvl2pPr>
      <a:lvl3pPr algn="l" rtl="0" eaLnBrk="1" fontAlgn="base" hangingPunct="1">
        <a:spcBef>
          <a:spcPct val="0"/>
        </a:spcBef>
        <a:spcAft>
          <a:spcPct val="0"/>
        </a:spcAft>
        <a:defRPr sz="2800">
          <a:solidFill>
            <a:schemeClr val="bg1"/>
          </a:solidFill>
          <a:latin typeface="Arial" charset="0"/>
          <a:ea typeface="ＭＳ Ｐゴシック" charset="0"/>
          <a:cs typeface="Arial" charset="0"/>
        </a:defRPr>
      </a:lvl3pPr>
      <a:lvl4pPr algn="l" rtl="0" eaLnBrk="1" fontAlgn="base" hangingPunct="1">
        <a:spcBef>
          <a:spcPct val="0"/>
        </a:spcBef>
        <a:spcAft>
          <a:spcPct val="0"/>
        </a:spcAft>
        <a:defRPr sz="2800">
          <a:solidFill>
            <a:schemeClr val="bg1"/>
          </a:solidFill>
          <a:latin typeface="Arial" charset="0"/>
          <a:ea typeface="ＭＳ Ｐゴシック" charset="0"/>
          <a:cs typeface="Arial" charset="0"/>
        </a:defRPr>
      </a:lvl4pPr>
      <a:lvl5pPr algn="l" rtl="0" eaLnBrk="1" fontAlgn="base" hangingPunct="1">
        <a:spcBef>
          <a:spcPct val="0"/>
        </a:spcBef>
        <a:spcAft>
          <a:spcPct val="0"/>
        </a:spcAft>
        <a:defRPr sz="2800">
          <a:solidFill>
            <a:schemeClr val="bg1"/>
          </a:solidFill>
          <a:latin typeface="Arial" charset="0"/>
          <a:ea typeface="ＭＳ Ｐゴシック" charset="0"/>
          <a:cs typeface="Arial" charset="0"/>
        </a:defRPr>
      </a:lvl5pPr>
      <a:lvl6pPr marL="457200" algn="l" rtl="0" eaLnBrk="1" fontAlgn="base" hangingPunct="1">
        <a:spcBef>
          <a:spcPct val="0"/>
        </a:spcBef>
        <a:spcAft>
          <a:spcPct val="0"/>
        </a:spcAft>
        <a:defRPr sz="2800">
          <a:solidFill>
            <a:schemeClr val="bg1"/>
          </a:solidFill>
          <a:latin typeface="Arial" charset="0"/>
          <a:cs typeface="Arial" charset="0"/>
        </a:defRPr>
      </a:lvl6pPr>
      <a:lvl7pPr marL="914400" algn="l" rtl="0" eaLnBrk="1" fontAlgn="base" hangingPunct="1">
        <a:spcBef>
          <a:spcPct val="0"/>
        </a:spcBef>
        <a:spcAft>
          <a:spcPct val="0"/>
        </a:spcAft>
        <a:defRPr sz="2800">
          <a:solidFill>
            <a:schemeClr val="bg1"/>
          </a:solidFill>
          <a:latin typeface="Arial" charset="0"/>
          <a:cs typeface="Arial" charset="0"/>
        </a:defRPr>
      </a:lvl7pPr>
      <a:lvl8pPr marL="1371600" algn="l" rtl="0" eaLnBrk="1" fontAlgn="base" hangingPunct="1">
        <a:spcBef>
          <a:spcPct val="0"/>
        </a:spcBef>
        <a:spcAft>
          <a:spcPct val="0"/>
        </a:spcAft>
        <a:defRPr sz="2800">
          <a:solidFill>
            <a:schemeClr val="bg1"/>
          </a:solidFill>
          <a:latin typeface="Arial" charset="0"/>
          <a:cs typeface="Arial" charset="0"/>
        </a:defRPr>
      </a:lvl8pPr>
      <a:lvl9pPr marL="1828800" algn="l" rtl="0" eaLnBrk="1" fontAlgn="base" hangingPunct="1">
        <a:spcBef>
          <a:spcPct val="0"/>
        </a:spcBef>
        <a:spcAft>
          <a:spcPct val="0"/>
        </a:spcAft>
        <a:defRPr sz="2800">
          <a:solidFill>
            <a:schemeClr val="bg1"/>
          </a:solidFill>
          <a:latin typeface="Arial" charset="0"/>
          <a:cs typeface="Arial" charset="0"/>
        </a:defRPr>
      </a:lvl9pPr>
    </p:titleStyle>
    <p:bodyStyle>
      <a:lvl1pPr marL="0" indent="0" algn="l" rtl="0" eaLnBrk="1" fontAlgn="base" hangingPunct="1">
        <a:lnSpc>
          <a:spcPct val="100000"/>
        </a:lnSpc>
        <a:spcBef>
          <a:spcPts val="0"/>
        </a:spcBef>
        <a:spcAft>
          <a:spcPts val="1200"/>
        </a:spcAft>
        <a:buClrTx/>
        <a:buFontTx/>
        <a:buNone/>
        <a:defRPr lang="en-US" sz="2000" kern="1200" smtClean="0">
          <a:solidFill>
            <a:schemeClr val="tx1">
              <a:lumMod val="50000"/>
            </a:schemeClr>
          </a:solidFill>
          <a:latin typeface="Franklin Gothic Book"/>
          <a:ea typeface="ＭＳ Ｐゴシック" charset="0"/>
          <a:cs typeface="Franklin Gothic Book"/>
        </a:defRPr>
      </a:lvl1pPr>
      <a:lvl2pPr marL="179388" marR="0" indent="-179388" algn="l" defTabSz="914400" rtl="0" eaLnBrk="1" fontAlgn="base" latinLnBrk="0" hangingPunct="1">
        <a:lnSpc>
          <a:spcPct val="100000"/>
        </a:lnSpc>
        <a:spcBef>
          <a:spcPts val="0"/>
        </a:spcBef>
        <a:spcAft>
          <a:spcPts val="1200"/>
        </a:spcAft>
        <a:buClr>
          <a:srgbClr val="00539B"/>
        </a:buClr>
        <a:buSzTx/>
        <a:buFont typeface="Arial" charset="0"/>
        <a:buChar char="•"/>
        <a:tabLst/>
        <a:defRPr lang="en-US" sz="2000" kern="1200" smtClean="0">
          <a:solidFill>
            <a:schemeClr val="tx1">
              <a:lumMod val="50000"/>
            </a:schemeClr>
          </a:solidFill>
          <a:latin typeface="Franklin Gothic Book"/>
          <a:ea typeface="Franklin Gothic Book"/>
          <a:cs typeface="Franklin Gothic Book"/>
        </a:defRPr>
      </a:lvl2pPr>
      <a:lvl3pPr marL="360000" marR="0" indent="-180000" algn="l" defTabSz="914400" rtl="0" eaLnBrk="1" fontAlgn="base" latinLnBrk="0" hangingPunct="1">
        <a:lnSpc>
          <a:spcPct val="100000"/>
        </a:lnSpc>
        <a:spcBef>
          <a:spcPts val="0"/>
        </a:spcBef>
        <a:spcAft>
          <a:spcPts val="1200"/>
        </a:spcAft>
        <a:buClrTx/>
        <a:buSzTx/>
        <a:buFont typeface="Arial"/>
        <a:buChar char="•"/>
        <a:tabLst/>
        <a:defRPr lang="en-US" sz="2000" kern="1200" smtClean="0">
          <a:solidFill>
            <a:schemeClr val="tx1">
              <a:lumMod val="50000"/>
            </a:schemeClr>
          </a:solidFill>
          <a:latin typeface="Franklin Gothic Book"/>
          <a:ea typeface="Franklin Gothic Book"/>
          <a:cs typeface="Franklin Gothic Book"/>
        </a:defRPr>
      </a:lvl3pPr>
      <a:lvl4pPr marL="540000" marR="0" indent="-180000" algn="l" defTabSz="914400" rtl="0" eaLnBrk="1" fontAlgn="base" latinLnBrk="0" hangingPunct="1">
        <a:lnSpc>
          <a:spcPct val="100000"/>
        </a:lnSpc>
        <a:spcBef>
          <a:spcPts val="0"/>
        </a:spcBef>
        <a:spcAft>
          <a:spcPts val="1200"/>
        </a:spcAft>
        <a:buClrTx/>
        <a:buSzTx/>
        <a:buFont typeface="Arial" panose="020B0604020202020204" pitchFamily="34" charset="0"/>
        <a:buChar char="‒"/>
        <a:tabLst/>
        <a:defRPr lang="en-US" sz="2000" kern="1200" baseline="0" smtClean="0">
          <a:solidFill>
            <a:schemeClr val="tx1">
              <a:lumMod val="50000"/>
            </a:schemeClr>
          </a:solidFill>
          <a:latin typeface="Franklin Gothic Book"/>
          <a:ea typeface="Franklin Gothic Book"/>
          <a:cs typeface="Franklin Gothic Book"/>
        </a:defRPr>
      </a:lvl4pPr>
      <a:lvl5pPr marL="2057400" indent="0" algn="l" rtl="0" eaLnBrk="1" fontAlgn="base" hangingPunct="1">
        <a:lnSpc>
          <a:spcPct val="100000"/>
        </a:lnSpc>
        <a:spcBef>
          <a:spcPts val="0"/>
        </a:spcBef>
        <a:spcAft>
          <a:spcPts val="1200"/>
        </a:spcAft>
        <a:buFont typeface="Arial" charset="0"/>
        <a:buNone/>
        <a:defRPr sz="1200" kern="1200">
          <a:solidFill>
            <a:srgbClr val="929395"/>
          </a:solidFill>
          <a:latin typeface="Arial" pitchFamily="34" charset="0"/>
          <a:ea typeface="Arial" charset="0"/>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20.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0.xml"/><Relationship Id="rId1" Type="http://schemas.openxmlformats.org/officeDocument/2006/relationships/slideLayout" Target="../slideLayouts/slideLayout223.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23.xml"/></Relationships>
</file>

<file path=ppt/slides/_rels/slide12.xml.rels><?xml version="1.0" encoding="UTF-8" standalone="yes"?>
<Relationships xmlns="http://schemas.openxmlformats.org/package/2006/relationships"><Relationship Id="rId3" Type="http://schemas.openxmlformats.org/officeDocument/2006/relationships/hyperlink" Target="http://www.google.co.uk/url?sa=i&amp;rct=j&amp;q=ebrd&amp;source=images&amp;cd=&amp;cad=rja&amp;docid=aTy6XV0kVk7ZCM&amp;tbnid=CxHy3R2BLlrLFM:&amp;ved=0CAUQjRw&amp;url=http://euobserver.com/opinion/115831&amp;ei=EW3dUYLbOOqW0AWDgYGoCQ&amp;bvm=bv.48705608,d.d2k&amp;psig=AFQjCNEYaixv_3V1m1Gf4gdLi0FvhbY8eA&amp;ust=1373551855427961" TargetMode="External"/><Relationship Id="rId2" Type="http://schemas.openxmlformats.org/officeDocument/2006/relationships/notesSlide" Target="../notesSlides/notesSlide12.xml"/><Relationship Id="rId1" Type="http://schemas.openxmlformats.org/officeDocument/2006/relationships/slideLayout" Target="../slideLayouts/slideLayout224.xml"/><Relationship Id="rId4" Type="http://schemas.openxmlformats.org/officeDocument/2006/relationships/image" Target="../media/image13.jpeg"/></Relationships>
</file>

<file path=ppt/slides/_rels/slide2.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2.xml"/><Relationship Id="rId1" Type="http://schemas.openxmlformats.org/officeDocument/2006/relationships/slideLayout" Target="../slideLayouts/slideLayout224.xml"/><Relationship Id="rId5" Type="http://schemas.openxmlformats.org/officeDocument/2006/relationships/image" Target="../media/image10.emf"/><Relationship Id="rId4" Type="http://schemas.openxmlformats.org/officeDocument/2006/relationships/image" Target="../media/image9.emf"/></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225.xml"/></Relationships>
</file>

<file path=ppt/slides/_rels/slide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1.png"/><Relationship Id="rId7" Type="http://schemas.openxmlformats.org/officeDocument/2006/relationships/diagramColors" Target="../diagrams/colors1.xml"/><Relationship Id="rId2" Type="http://schemas.openxmlformats.org/officeDocument/2006/relationships/notesSlide" Target="../notesSlides/notesSlide4.xml"/><Relationship Id="rId1" Type="http://schemas.openxmlformats.org/officeDocument/2006/relationships/slideLayout" Target="../slideLayouts/slideLayout223.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22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6.xml"/><Relationship Id="rId1" Type="http://schemas.openxmlformats.org/officeDocument/2006/relationships/slideLayout" Target="../slideLayouts/slideLayout223.xml"/></Relationships>
</file>

<file path=ppt/slides/_rels/slide7.xml.rels><?xml version="1.0" encoding="UTF-8" standalone="yes"?>
<Relationships xmlns="http://schemas.openxmlformats.org/package/2006/relationships"><Relationship Id="rId8" Type="http://schemas.openxmlformats.org/officeDocument/2006/relationships/diagramData" Target="../diagrams/data4.xml"/><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2" Type="http://schemas.openxmlformats.org/officeDocument/2006/relationships/notesSlide" Target="../notesSlides/notesSlide7.xml"/><Relationship Id="rId1" Type="http://schemas.openxmlformats.org/officeDocument/2006/relationships/slideLayout" Target="../slideLayouts/slideLayout223.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8.xml"/><Relationship Id="rId1" Type="http://schemas.openxmlformats.org/officeDocument/2006/relationships/slideLayout" Target="../slideLayouts/slideLayout225.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9.xml"/><Relationship Id="rId1" Type="http://schemas.openxmlformats.org/officeDocument/2006/relationships/slideLayout" Target="../slideLayouts/slideLayout225.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87256" y="4868909"/>
            <a:ext cx="8275393" cy="727534"/>
          </a:xfrm>
        </p:spPr>
        <p:txBody>
          <a:bodyPr>
            <a:noAutofit/>
          </a:bodyPr>
          <a:lstStyle/>
          <a:p>
            <a:r>
              <a:rPr lang="en-US" sz="2400" dirty="0"/>
              <a:t>PCA Implementing Instruments in the Republic of Kazakhstan</a:t>
            </a:r>
            <a:br>
              <a:rPr lang="en-US" sz="2400" dirty="0"/>
            </a:br>
            <a:r>
              <a:rPr lang="en-US" sz="2400" dirty="0"/>
              <a:t>Green Economic Council 4 July 2016</a:t>
            </a:r>
          </a:p>
        </p:txBody>
      </p:sp>
      <p:sp>
        <p:nvSpPr>
          <p:cNvPr id="3" name="Text Placeholder 2"/>
          <p:cNvSpPr>
            <a:spLocks noGrp="1"/>
          </p:cNvSpPr>
          <p:nvPr>
            <p:ph type="body" sz="quarter" idx="10"/>
          </p:nvPr>
        </p:nvSpPr>
        <p:spPr>
          <a:xfrm>
            <a:off x="631217" y="5833112"/>
            <a:ext cx="6127750" cy="609600"/>
          </a:xfrm>
        </p:spPr>
        <p:txBody>
          <a:bodyPr/>
          <a:lstStyle/>
          <a:p>
            <a:r>
              <a:rPr lang="en-GB" sz="1600" dirty="0"/>
              <a:t>Jan-Willem van de Ven</a:t>
            </a:r>
          </a:p>
          <a:p>
            <a:r>
              <a:rPr lang="en-GB" sz="1600" dirty="0"/>
              <a:t>Head of Carbon Market Development</a:t>
            </a:r>
          </a:p>
        </p:txBody>
      </p:sp>
    </p:spTree>
    <p:extLst>
      <p:ext uri="{BB962C8B-B14F-4D97-AF65-F5344CB8AC3E}">
        <p14:creationId xmlns:p14="http://schemas.microsoft.com/office/powerpoint/2010/main" val="40107156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Green Financial System, Scoping Study</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4043803709"/>
              </p:ext>
            </p:extLst>
          </p:nvPr>
        </p:nvGraphicFramePr>
        <p:xfrm>
          <a:off x="720726" y="1230923"/>
          <a:ext cx="7704137" cy="47095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12"/>
          </p:nvPr>
        </p:nvSpPr>
        <p:spPr/>
        <p:txBody>
          <a:bodyPr/>
          <a:lstStyle/>
          <a:p>
            <a:fld id="{62F8C147-E5C9-4E5A-BFDA-02BE385E1D0E}" type="slidenum">
              <a:rPr lang="nb-NO" smtClean="0"/>
              <a:t>10</a:t>
            </a:fld>
            <a:endParaRPr lang="nb-NO"/>
          </a:p>
        </p:txBody>
      </p:sp>
    </p:spTree>
    <p:extLst>
      <p:ext uri="{BB962C8B-B14F-4D97-AF65-F5344CB8AC3E}">
        <p14:creationId xmlns:p14="http://schemas.microsoft.com/office/powerpoint/2010/main" val="11242579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04813" y="235135"/>
            <a:ext cx="6583362" cy="527050"/>
          </a:xfrm>
          <a:noFill/>
        </p:spPr>
        <p:txBody>
          <a:bodyPr lIns="95681" tIns="47844" rIns="95681" bIns="47844">
            <a:normAutofit/>
          </a:bodyPr>
          <a:lstStyle/>
          <a:p>
            <a:r>
              <a:rPr lang="en-GB" altLang="en-US" dirty="0"/>
              <a:t>Concluding</a:t>
            </a:r>
            <a:r>
              <a:rPr lang="en-GB" altLang="en-US" b="1" dirty="0"/>
              <a:t> </a:t>
            </a:r>
          </a:p>
        </p:txBody>
      </p:sp>
      <p:sp>
        <p:nvSpPr>
          <p:cNvPr id="11267" name="Rectangle 3"/>
          <p:cNvSpPr>
            <a:spLocks noGrp="1" noChangeArrowheads="1"/>
          </p:cNvSpPr>
          <p:nvPr>
            <p:ph type="body" idx="1"/>
          </p:nvPr>
        </p:nvSpPr>
        <p:spPr>
          <a:xfrm>
            <a:off x="404813" y="1101208"/>
            <a:ext cx="8546147" cy="5288959"/>
          </a:xfrm>
        </p:spPr>
        <p:txBody>
          <a:bodyPr/>
          <a:lstStyle/>
          <a:p>
            <a:pPr marL="285750" indent="-285750" eaLnBrk="1" hangingPunct="1">
              <a:buClr>
                <a:schemeClr val="tx1"/>
              </a:buClr>
              <a:buSzPts val="1600"/>
              <a:buFont typeface="Arial" panose="020B0604020202020204" pitchFamily="34" charset="0"/>
              <a:buChar char="•"/>
              <a:defRPr/>
            </a:pPr>
            <a:r>
              <a:rPr lang="en-US" altLang="en-US" sz="1600" dirty="0">
                <a:solidFill>
                  <a:schemeClr val="tx1"/>
                </a:solidFill>
                <a:latin typeface="+mn-lt"/>
                <a:ea typeface="ＭＳ Ｐゴシック" pitchFamily="34" charset="-128"/>
                <a:cs typeface="Bodoni MT" panose="02070603080606020203" pitchFamily="18" charset="0"/>
              </a:rPr>
              <a:t>The EBRD welcomes the commitments of the Government of Kazakhstan embedded in its INDC for the Paris Agreement. Through signing up and ratifying the Paris Agreement, Kazakhstan shows its continued leadership on Green Economy transition in the region. </a:t>
            </a:r>
          </a:p>
          <a:p>
            <a:pPr marL="285750" indent="-285750" eaLnBrk="1" hangingPunct="1">
              <a:buClr>
                <a:schemeClr val="tx1"/>
              </a:buClr>
              <a:buSzPts val="1600"/>
              <a:buFont typeface="Arial" panose="020B0604020202020204" pitchFamily="34" charset="0"/>
              <a:buChar char="•"/>
              <a:defRPr/>
            </a:pPr>
            <a:r>
              <a:rPr lang="en-GB" sz="1600" dirty="0">
                <a:solidFill>
                  <a:schemeClr val="tx1"/>
                </a:solidFill>
                <a:latin typeface="+mn-lt"/>
              </a:rPr>
              <a:t>There is a need to focus on a solid and stable regulatory framework (ETS, EE and RE) to support new investments:</a:t>
            </a:r>
          </a:p>
          <a:p>
            <a:pPr marL="645750" lvl="2" indent="-285750" eaLnBrk="1" hangingPunct="1">
              <a:buClr>
                <a:schemeClr val="tx1"/>
              </a:buClr>
              <a:buSzPts val="1600"/>
              <a:buFont typeface="Arial" panose="020B0604020202020204" pitchFamily="34" charset="0"/>
              <a:buChar char="•"/>
              <a:defRPr/>
            </a:pPr>
            <a:r>
              <a:rPr lang="en-US" altLang="en-US" sz="1600" dirty="0">
                <a:solidFill>
                  <a:schemeClr val="tx1"/>
                </a:solidFill>
                <a:latin typeface="+mn-lt"/>
                <a:ea typeface="ＭＳ Ｐゴシック" pitchFamily="34" charset="-128"/>
                <a:cs typeface="Bodoni MT" panose="02070603080606020203" pitchFamily="18" charset="0"/>
              </a:rPr>
              <a:t>The EBRD notes the recent decision of the Government to put certain aspects of the Kazakhstan ETS on hold until 1 January 2018. The EBRD hopes that this will allow the Government to adopt legislative changes to ensure the proper functioning of the K-ETS in 2018 and onwards. E.g. on the use of carbon benchmarks for the allocation of the Kazakh emission allowances. </a:t>
            </a:r>
          </a:p>
          <a:p>
            <a:pPr marL="645750" lvl="2" indent="-285750" eaLnBrk="1" hangingPunct="1">
              <a:buClr>
                <a:schemeClr val="tx1"/>
              </a:buClr>
              <a:buSzPts val="1600"/>
              <a:buFont typeface="Arial" panose="020B0604020202020204" pitchFamily="34" charset="0"/>
              <a:buChar char="•"/>
              <a:defRPr/>
            </a:pPr>
            <a:r>
              <a:rPr lang="en-US" altLang="en-US" sz="1600" dirty="0">
                <a:solidFill>
                  <a:schemeClr val="tx1"/>
                </a:solidFill>
                <a:latin typeface="+mn-lt"/>
                <a:ea typeface="ＭＳ Ｐゴシック" pitchFamily="34" charset="-128"/>
                <a:cs typeface="Bodoni MT" panose="02070603080606020203" pitchFamily="18" charset="0"/>
              </a:rPr>
              <a:t>The EBRD promotes that the current RE </a:t>
            </a:r>
            <a:r>
              <a:rPr lang="en-US" altLang="en-US" sz="1600" dirty="0" err="1">
                <a:solidFill>
                  <a:schemeClr val="tx1"/>
                </a:solidFill>
                <a:latin typeface="+mn-lt"/>
                <a:ea typeface="ＭＳ Ｐゴシック" pitchFamily="34" charset="-128"/>
                <a:cs typeface="Bodoni MT" panose="02070603080606020203" pitchFamily="18" charset="0"/>
              </a:rPr>
              <a:t>FiT</a:t>
            </a:r>
            <a:r>
              <a:rPr lang="en-US" altLang="en-US" sz="1600" dirty="0">
                <a:solidFill>
                  <a:schemeClr val="tx1"/>
                </a:solidFill>
                <a:latin typeface="+mn-lt"/>
                <a:ea typeface="ＭＳ Ｐゴシック" pitchFamily="34" charset="-128"/>
                <a:cs typeface="Bodoni MT" panose="02070603080606020203" pitchFamily="18" charset="0"/>
              </a:rPr>
              <a:t> is retained in order to kick-start investments, whilst working on new instruments that further enhance cost efficiency. </a:t>
            </a:r>
          </a:p>
          <a:p>
            <a:pPr marL="285750" indent="-285750" eaLnBrk="1" hangingPunct="1">
              <a:buClr>
                <a:schemeClr val="tx1"/>
              </a:buClr>
              <a:buSzPts val="1600"/>
              <a:buFont typeface="Arial" panose="020B0604020202020204" pitchFamily="34" charset="0"/>
              <a:buChar char="•"/>
              <a:defRPr/>
            </a:pPr>
            <a:r>
              <a:rPr lang="en-US" altLang="en-US" sz="1600" dirty="0">
                <a:solidFill>
                  <a:schemeClr val="tx1"/>
                </a:solidFill>
                <a:latin typeface="+mn-lt"/>
                <a:ea typeface="ＭＳ Ｐゴシック" pitchFamily="34" charset="-128"/>
                <a:cs typeface="Bodoni MT" panose="02070603080606020203" pitchFamily="18" charset="0"/>
              </a:rPr>
              <a:t>The EBRD remains committed to support the Government of Kazakhstan in the development of its Green Economy Transition through a combination of climate finance, technical assistance and policy dialogue support. The </a:t>
            </a:r>
            <a:r>
              <a:rPr lang="en-GB" sz="1600" dirty="0">
                <a:solidFill>
                  <a:schemeClr val="tx1"/>
                </a:solidFill>
                <a:latin typeface="+mn-lt"/>
              </a:rPr>
              <a:t>EBRD invested to date (EUR 1.312 billion) in energy efficiency and renewables. A solid regulatory framework is aligned with scaling-up of investments. </a:t>
            </a:r>
            <a:endParaRPr lang="en-GB" altLang="en-US" sz="1600" dirty="0">
              <a:solidFill>
                <a:schemeClr val="tx1"/>
              </a:solidFill>
              <a:latin typeface="+mn-lt"/>
            </a:endParaRPr>
          </a:p>
        </p:txBody>
      </p:sp>
    </p:spTree>
    <p:extLst>
      <p:ext uri="{BB962C8B-B14F-4D97-AF65-F5344CB8AC3E}">
        <p14:creationId xmlns:p14="http://schemas.microsoft.com/office/powerpoint/2010/main" val="2398196524"/>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2" descr="Ideally your title should fit on one line."/>
          <p:cNvSpPr>
            <a:spLocks noGrp="1"/>
          </p:cNvSpPr>
          <p:nvPr>
            <p:ph type="title"/>
          </p:nvPr>
        </p:nvSpPr>
        <p:spPr bwMode="auto">
          <a:xfrm>
            <a:off x="457201" y="-1"/>
            <a:ext cx="6167438" cy="1080000"/>
          </a:xfrm>
        </p:spPr>
        <p:txBody>
          <a:bodyPr wrap="square" numCol="1" anchorCtr="0" compatLnSpc="1">
            <a:prstTxWarp prst="textNoShape">
              <a:avLst/>
            </a:prstTxWarp>
            <a:normAutofit/>
          </a:bodyPr>
          <a:lstStyle/>
          <a:p>
            <a:pPr eaLnBrk="1" hangingPunct="1"/>
            <a:r>
              <a:rPr lang="en-GB" dirty="0"/>
              <a:t>Thank you</a:t>
            </a:r>
          </a:p>
        </p:txBody>
      </p:sp>
      <p:sp>
        <p:nvSpPr>
          <p:cNvPr id="2" name="Date Placeholder 1"/>
          <p:cNvSpPr>
            <a:spLocks noGrp="1"/>
          </p:cNvSpPr>
          <p:nvPr>
            <p:ph type="dt" sz="half" idx="2"/>
          </p:nvPr>
        </p:nvSpPr>
        <p:spPr/>
        <p:txBody>
          <a:bodyPr/>
          <a:lstStyle/>
          <a:p>
            <a:fld id="{E74F1BE3-A4B6-4736-A708-ED8E25467245}" type="datetime1">
              <a:rPr lang="en-GB" smtClean="0"/>
              <a:t>04/07/2016</a:t>
            </a:fld>
            <a:endParaRPr lang="en-GB" dirty="0"/>
          </a:p>
        </p:txBody>
      </p:sp>
      <p:sp>
        <p:nvSpPr>
          <p:cNvPr id="31755" name="Text Box 4" descr="First level - paragraph text&#10;Second level - bullet 1&#10;Third level - bullet 2&#10;&#10;No more than 100 words per slide"/>
          <p:cNvSpPr>
            <a:spLocks noGrp="1" noChangeArrowheads="1"/>
          </p:cNvSpPr>
          <p:nvPr>
            <p:ph type="body" sz="quarter" idx="16"/>
          </p:nvPr>
        </p:nvSpPr>
        <p:spPr bwMode="auto">
          <a:xfrm>
            <a:off x="457200" y="1803400"/>
            <a:ext cx="3494312" cy="1800493"/>
          </a:xfrm>
          <a:extLs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spAutoFit/>
          </a:bodyPr>
          <a:lstStyle/>
          <a:p>
            <a:pPr marL="0" indent="0" eaLnBrk="1" hangingPunct="1">
              <a:spcBef>
                <a:spcPts val="600"/>
              </a:spcBef>
              <a:spcAft>
                <a:spcPts val="600"/>
              </a:spcAft>
            </a:pPr>
            <a:r>
              <a:rPr lang="en-GB" sz="1400" dirty="0">
                <a:latin typeface="+mn-lt"/>
                <a:cs typeface="Arial" charset="0"/>
              </a:rPr>
              <a:t>For all further enquiries, please contact:</a:t>
            </a:r>
          </a:p>
          <a:p>
            <a:pPr>
              <a:spcAft>
                <a:spcPts val="0"/>
              </a:spcAft>
            </a:pPr>
            <a:endParaRPr lang="en-GB" sz="1400" dirty="0">
              <a:latin typeface="+mn-lt"/>
              <a:cs typeface="Arial" charset="0"/>
            </a:endParaRPr>
          </a:p>
          <a:p>
            <a:pPr>
              <a:spcAft>
                <a:spcPts val="0"/>
              </a:spcAft>
            </a:pPr>
            <a:r>
              <a:rPr lang="en-GB" sz="1400" dirty="0">
                <a:latin typeface="+mn-lt"/>
                <a:cs typeface="Arial" charset="0"/>
              </a:rPr>
              <a:t>Jan-Willem van de Ven</a:t>
            </a:r>
          </a:p>
          <a:p>
            <a:pPr>
              <a:spcAft>
                <a:spcPts val="0"/>
              </a:spcAft>
            </a:pPr>
            <a:r>
              <a:rPr lang="en-GB" sz="1400" dirty="0">
                <a:latin typeface="+mn-lt"/>
                <a:cs typeface="Arial" charset="0"/>
              </a:rPr>
              <a:t>Head of Carbon Market Development</a:t>
            </a:r>
          </a:p>
          <a:p>
            <a:pPr>
              <a:spcAft>
                <a:spcPts val="0"/>
              </a:spcAft>
            </a:pPr>
            <a:r>
              <a:rPr lang="en-GB" sz="1400" dirty="0">
                <a:latin typeface="+mn-lt"/>
                <a:cs typeface="Arial" charset="0"/>
              </a:rPr>
              <a:t>Energy Efficiency and Climate Change</a:t>
            </a:r>
          </a:p>
          <a:p>
            <a:pPr>
              <a:spcAft>
                <a:spcPts val="0"/>
              </a:spcAft>
            </a:pPr>
            <a:endParaRPr lang="en-GB" sz="1400" dirty="0">
              <a:latin typeface="+mn-lt"/>
              <a:cs typeface="Arial" charset="0"/>
            </a:endParaRPr>
          </a:p>
          <a:p>
            <a:pPr>
              <a:spcAft>
                <a:spcPts val="0"/>
              </a:spcAft>
            </a:pPr>
            <a:r>
              <a:rPr lang="en-GB" sz="1400" dirty="0">
                <a:latin typeface="+mn-lt"/>
                <a:cs typeface="Arial" charset="0"/>
              </a:rPr>
              <a:t>+ 44 20 7338 7821</a:t>
            </a:r>
          </a:p>
          <a:p>
            <a:pPr>
              <a:spcAft>
                <a:spcPts val="0"/>
              </a:spcAft>
            </a:pPr>
            <a:r>
              <a:rPr lang="en-GB" sz="1400" dirty="0">
                <a:latin typeface="+mn-lt"/>
                <a:cs typeface="Arial" charset="0"/>
              </a:rPr>
              <a:t>vandevej@ebrd.com</a:t>
            </a:r>
            <a:endParaRPr lang="en-US" sz="1400" dirty="0">
              <a:latin typeface="+mn-lt"/>
              <a:cs typeface="Arial" charset="0"/>
            </a:endParaRPr>
          </a:p>
        </p:txBody>
      </p:sp>
      <p:pic>
        <p:nvPicPr>
          <p:cNvPr id="10242" name="Picture 2" descr="http://euobserver.com/media/src/57c3f373b0f0cb6d3d7b886eda3193c5.jpg">
            <a:hlinkClick r:id="rId3"/>
          </p:cNvPr>
          <p:cNvPicPr>
            <a:picLocks noGrp="1" noChangeAspect="1" noChangeArrowheads="1"/>
          </p:cNvPicPr>
          <p:nvPr>
            <p:ph sz="quarter" idx="17"/>
          </p:nvPr>
        </p:nvPicPr>
        <p:blipFill rotWithShape="1">
          <a:blip r:embed="rId4" cstate="email">
            <a:extLst>
              <a:ext uri="{28A0092B-C50C-407E-A947-70E740481C1C}">
                <a14:useLocalDpi xmlns:a14="http://schemas.microsoft.com/office/drawing/2010/main" val="0"/>
              </a:ext>
            </a:extLst>
          </a:blip>
          <a:srcRect l="13012" r="19479"/>
          <a:stretch/>
        </p:blipFill>
        <p:spPr bwMode="auto">
          <a:xfrm>
            <a:off x="3629374" y="1803400"/>
            <a:ext cx="4785283" cy="4396762"/>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p:cNvSpPr>
            <a:spLocks noGrp="1"/>
          </p:cNvSpPr>
          <p:nvPr>
            <p:ph type="sldNum" sz="quarter" idx="4"/>
          </p:nvPr>
        </p:nvSpPr>
        <p:spPr/>
        <p:txBody>
          <a:bodyPr/>
          <a:lstStyle/>
          <a:p>
            <a:fld id="{71F9F866-B438-9445-8D9F-1F8FF6608833}" type="slidenum">
              <a:rPr lang="en-GB" smtClean="0"/>
              <a:pPr/>
              <a:t>12</a:t>
            </a:fld>
            <a:endParaRPr lang="en-GB" dirty="0"/>
          </a:p>
        </p:txBody>
      </p:sp>
    </p:spTree>
    <p:extLst>
      <p:ext uri="{BB962C8B-B14F-4D97-AF65-F5344CB8AC3E}">
        <p14:creationId xmlns:p14="http://schemas.microsoft.com/office/powerpoint/2010/main" val="14487096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hart Placeholder 5"/>
          <p:cNvPicPr>
            <a:picLocks noGrp="1" noChangeAspect="1"/>
          </p:cNvPicPr>
          <p:nvPr>
            <p:ph sz="quarter" idx="17"/>
          </p:nvPr>
        </p:nvPicPr>
        <p:blipFill>
          <a:blip r:embed="rId3"/>
          <a:stretch>
            <a:fillRect/>
          </a:stretch>
        </p:blipFill>
        <p:spPr>
          <a:xfrm>
            <a:off x="4227480" y="1201769"/>
            <a:ext cx="3466565" cy="1556488"/>
          </a:xfrm>
          <a:prstGeom prst="rect">
            <a:avLst/>
          </a:prstGeom>
        </p:spPr>
      </p:pic>
      <p:sp>
        <p:nvSpPr>
          <p:cNvPr id="2" name="Title 1"/>
          <p:cNvSpPr>
            <a:spLocks noGrp="1"/>
          </p:cNvSpPr>
          <p:nvPr>
            <p:ph type="title"/>
          </p:nvPr>
        </p:nvSpPr>
        <p:spPr/>
        <p:txBody>
          <a:bodyPr/>
          <a:lstStyle/>
          <a:p>
            <a:r>
              <a:rPr lang="en-GB" dirty="0"/>
              <a:t>Content</a:t>
            </a:r>
          </a:p>
        </p:txBody>
      </p:sp>
      <p:sp>
        <p:nvSpPr>
          <p:cNvPr id="5" name="Date Placeholder 4"/>
          <p:cNvSpPr>
            <a:spLocks noGrp="1"/>
          </p:cNvSpPr>
          <p:nvPr>
            <p:ph type="dt" sz="half" idx="2"/>
          </p:nvPr>
        </p:nvSpPr>
        <p:spPr/>
        <p:txBody>
          <a:bodyPr/>
          <a:lstStyle/>
          <a:p>
            <a:pPr>
              <a:defRPr/>
            </a:pPr>
            <a:fld id="{8AAB895D-EE4F-4776-AE15-5FBFA44D93AF}" type="datetime1">
              <a:rPr lang="en-GB" smtClean="0"/>
              <a:pPr>
                <a:defRPr/>
              </a:pPr>
              <a:t>04/07/2016</a:t>
            </a:fld>
            <a:endParaRPr lang="en-GB"/>
          </a:p>
        </p:txBody>
      </p:sp>
      <p:sp>
        <p:nvSpPr>
          <p:cNvPr id="4" name="Text Placeholder 3"/>
          <p:cNvSpPr>
            <a:spLocks noGrp="1"/>
          </p:cNvSpPr>
          <p:nvPr>
            <p:ph type="body" sz="quarter" idx="16"/>
          </p:nvPr>
        </p:nvSpPr>
        <p:spPr>
          <a:xfrm>
            <a:off x="719138" y="1201770"/>
            <a:ext cx="2917197" cy="5284756"/>
          </a:xfrm>
        </p:spPr>
        <p:txBody>
          <a:bodyPr/>
          <a:lstStyle/>
          <a:p>
            <a:pPr marL="457200" indent="-457200">
              <a:buAutoNum type="arabicPeriod"/>
            </a:pPr>
            <a:r>
              <a:rPr lang="en-GB" dirty="0"/>
              <a:t>Introduction</a:t>
            </a:r>
          </a:p>
          <a:p>
            <a:pPr marL="457200" indent="-457200">
              <a:buAutoNum type="arabicPeriod"/>
            </a:pPr>
            <a:r>
              <a:rPr lang="en-GB" dirty="0" err="1"/>
              <a:t>iNDC</a:t>
            </a:r>
            <a:r>
              <a:rPr lang="en-GB" dirty="0"/>
              <a:t> review</a:t>
            </a:r>
          </a:p>
          <a:p>
            <a:pPr marL="457200" indent="-457200">
              <a:buAutoNum type="arabicPeriod"/>
            </a:pPr>
            <a:r>
              <a:rPr lang="en-GB" dirty="0"/>
              <a:t>Implementing Instruments</a:t>
            </a:r>
          </a:p>
          <a:p>
            <a:pPr marL="457200" indent="-457200">
              <a:buAutoNum type="arabicPeriod"/>
            </a:pPr>
            <a:r>
              <a:rPr lang="en-GB" dirty="0"/>
              <a:t>Green Financial System </a:t>
            </a:r>
          </a:p>
          <a:p>
            <a:pPr marL="457200" indent="-457200">
              <a:buAutoNum type="arabicPeriod"/>
            </a:pPr>
            <a:r>
              <a:rPr lang="en-GB" dirty="0"/>
              <a:t>Concluding</a:t>
            </a:r>
          </a:p>
          <a:p>
            <a:pPr marL="457200" indent="-457200">
              <a:buAutoNum type="arabicPeriod"/>
            </a:pPr>
            <a:endParaRPr lang="en-GB" dirty="0"/>
          </a:p>
        </p:txBody>
      </p:sp>
      <p:pic>
        <p:nvPicPr>
          <p:cNvPr id="7" name="Picture 6"/>
          <p:cNvPicPr>
            <a:picLocks noChangeAspect="1"/>
          </p:cNvPicPr>
          <p:nvPr/>
        </p:nvPicPr>
        <p:blipFill>
          <a:blip r:embed="rId4"/>
          <a:stretch>
            <a:fillRect/>
          </a:stretch>
        </p:blipFill>
        <p:spPr>
          <a:xfrm>
            <a:off x="4227481" y="2943825"/>
            <a:ext cx="3466565" cy="1632000"/>
          </a:xfrm>
          <a:prstGeom prst="rect">
            <a:avLst/>
          </a:prstGeom>
        </p:spPr>
      </p:pic>
      <p:pic>
        <p:nvPicPr>
          <p:cNvPr id="8" name="Picture 7"/>
          <p:cNvPicPr>
            <a:picLocks noChangeAspect="1"/>
          </p:cNvPicPr>
          <p:nvPr/>
        </p:nvPicPr>
        <p:blipFill>
          <a:blip r:embed="rId5"/>
          <a:stretch>
            <a:fillRect/>
          </a:stretch>
        </p:blipFill>
        <p:spPr>
          <a:xfrm>
            <a:off x="4131162" y="4754348"/>
            <a:ext cx="3562884" cy="1661855"/>
          </a:xfrm>
          <a:prstGeom prst="rect">
            <a:avLst/>
          </a:prstGeom>
        </p:spPr>
      </p:pic>
    </p:spTree>
    <p:extLst>
      <p:ext uri="{BB962C8B-B14F-4D97-AF65-F5344CB8AC3E}">
        <p14:creationId xmlns:p14="http://schemas.microsoft.com/office/powerpoint/2010/main" val="22067555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7392" y="-1"/>
            <a:ext cx="6726933" cy="1080000"/>
          </a:xfrm>
        </p:spPr>
        <p:txBody>
          <a:bodyPr>
            <a:normAutofit/>
          </a:bodyPr>
          <a:lstStyle/>
          <a:p>
            <a:r>
              <a:rPr lang="en-US" dirty="0"/>
              <a:t>Carbon intensity in EBRD Region</a:t>
            </a:r>
            <a:endParaRPr lang="en-GB" dirty="0"/>
          </a:p>
        </p:txBody>
      </p:sp>
      <p:sp>
        <p:nvSpPr>
          <p:cNvPr id="5" name="Slide Number Placeholder 4"/>
          <p:cNvSpPr>
            <a:spLocks noGrp="1"/>
          </p:cNvSpPr>
          <p:nvPr>
            <p:ph type="sldNum" sz="quarter" idx="4"/>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71F9F866-B438-9445-8D9F-1F8FF6608833}" type="slidenum">
              <a:rPr kumimoji="0" lang="en-GB" sz="1800" b="0" i="0" u="none" strike="noStrike" kern="0" cap="none" spc="0" normalizeH="0" baseline="0" noProof="0" smtClean="0">
                <a:ln>
                  <a:noFill/>
                </a:ln>
                <a:solidFill>
                  <a:srgbClr val="00539B"/>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3</a:t>
            </a:fld>
            <a:endParaRPr kumimoji="0" lang="en-GB" sz="1800" b="0" i="0" u="none" strike="noStrike" kern="0" cap="none" spc="0" normalizeH="0" baseline="0" noProof="0" dirty="0">
              <a:ln>
                <a:noFill/>
              </a:ln>
              <a:solidFill>
                <a:srgbClr val="00539B"/>
              </a:solidFill>
              <a:effectLst/>
              <a:uLnTx/>
              <a:uFillTx/>
            </a:endParaRPr>
          </a:p>
        </p:txBody>
      </p:sp>
      <p:graphicFrame>
        <p:nvGraphicFramePr>
          <p:cNvPr id="9" name="Chart 8"/>
          <p:cNvGraphicFramePr>
            <a:graphicFrameLocks/>
          </p:cNvGraphicFramePr>
          <p:nvPr>
            <p:extLst>
              <p:ext uri="{D42A27DB-BD31-4B8C-83A1-F6EECF244321}">
                <p14:modId xmlns:p14="http://schemas.microsoft.com/office/powerpoint/2010/main" val="3529293562"/>
              </p:ext>
            </p:extLst>
          </p:nvPr>
        </p:nvGraphicFramePr>
        <p:xfrm>
          <a:off x="161925" y="1079999"/>
          <a:ext cx="8477767" cy="5330325"/>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 Placeholder 5"/>
          <p:cNvSpPr>
            <a:spLocks noGrp="1"/>
          </p:cNvSpPr>
          <p:nvPr>
            <p:ph type="body" sz="quarter" idx="10"/>
          </p:nvPr>
        </p:nvSpPr>
        <p:spPr>
          <a:xfrm>
            <a:off x="5475515" y="5811295"/>
            <a:ext cx="3037115" cy="426261"/>
          </a:xfrm>
        </p:spPr>
        <p:txBody>
          <a:bodyPr/>
          <a:lstStyle/>
          <a:p>
            <a:pPr marL="0" lvl="1" indent="0">
              <a:lnSpc>
                <a:spcPct val="120000"/>
              </a:lnSpc>
              <a:spcAft>
                <a:spcPts val="0"/>
              </a:spcAft>
              <a:buClr>
                <a:srgbClr val="00747A"/>
              </a:buClr>
              <a:buNone/>
            </a:pPr>
            <a:r>
              <a:rPr lang="en-GB" sz="1000" dirty="0">
                <a:solidFill>
                  <a:srgbClr val="414141"/>
                </a:solidFill>
                <a:latin typeface="Franklin Gothic Book" panose="020B0503020102020204" pitchFamily="34" charset="0"/>
                <a:ea typeface="ＭＳ Ｐゴシック" charset="0"/>
              </a:rPr>
              <a:t>2013 energy-use related CO2 emissions per unit of GDP (2005US$ at market exchange rates) from IEA</a:t>
            </a:r>
          </a:p>
        </p:txBody>
      </p:sp>
    </p:spTree>
    <p:extLst>
      <p:ext uri="{BB962C8B-B14F-4D97-AF65-F5344CB8AC3E}">
        <p14:creationId xmlns:p14="http://schemas.microsoft.com/office/powerpoint/2010/main" val="2610234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9219" y="-1"/>
            <a:ext cx="6275420" cy="1080000"/>
          </a:xfrm>
        </p:spPr>
        <p:txBody>
          <a:bodyPr>
            <a:normAutofit/>
          </a:bodyPr>
          <a:lstStyle/>
          <a:p>
            <a:r>
              <a:rPr lang="en-GB" dirty="0"/>
              <a:t>Kazakhstan 20 years of economic growth skewed to oil exports</a:t>
            </a:r>
          </a:p>
        </p:txBody>
      </p:sp>
      <p:pic>
        <p:nvPicPr>
          <p:cNvPr id="10" name="Picture 9"/>
          <p:cNvPicPr>
            <a:picLocks noChangeAspect="1"/>
          </p:cNvPicPr>
          <p:nvPr/>
        </p:nvPicPr>
        <p:blipFill>
          <a:blip r:embed="rId3"/>
          <a:stretch>
            <a:fillRect/>
          </a:stretch>
        </p:blipFill>
        <p:spPr>
          <a:xfrm>
            <a:off x="470006" y="1165608"/>
            <a:ext cx="8180901" cy="3907553"/>
          </a:xfrm>
          <a:prstGeom prst="rect">
            <a:avLst/>
          </a:prstGeom>
        </p:spPr>
      </p:pic>
      <p:graphicFrame>
        <p:nvGraphicFramePr>
          <p:cNvPr id="6" name="Diagram 5"/>
          <p:cNvGraphicFramePr/>
          <p:nvPr>
            <p:extLst>
              <p:ext uri="{D42A27DB-BD31-4B8C-83A1-F6EECF244321}">
                <p14:modId xmlns:p14="http://schemas.microsoft.com/office/powerpoint/2010/main" val="1538238018"/>
              </p:ext>
            </p:extLst>
          </p:nvPr>
        </p:nvGraphicFramePr>
        <p:xfrm>
          <a:off x="105336" y="4985238"/>
          <a:ext cx="8792479" cy="154755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Rectangle 2"/>
          <p:cNvSpPr/>
          <p:nvPr/>
        </p:nvSpPr>
        <p:spPr>
          <a:xfrm>
            <a:off x="3166807" y="3290501"/>
            <a:ext cx="2810385" cy="276999"/>
          </a:xfrm>
          <a:prstGeom prst="rect">
            <a:avLst/>
          </a:prstGeom>
        </p:spPr>
        <p:txBody>
          <a:bodyPr wrap="none">
            <a:spAutoFit/>
          </a:bodyPr>
          <a:lstStyle/>
          <a:p>
            <a:r>
              <a:rPr lang="en-GB" dirty="0"/>
              <a:t>2. </a:t>
            </a:r>
            <a:r>
              <a:rPr lang="en-GB" dirty="0" err="1"/>
              <a:t>iNDC</a:t>
            </a:r>
            <a:r>
              <a:rPr lang="en-GB" dirty="0"/>
              <a:t> review and recommendations </a:t>
            </a:r>
          </a:p>
        </p:txBody>
      </p:sp>
    </p:spTree>
    <p:extLst>
      <p:ext uri="{BB962C8B-B14F-4D97-AF65-F5344CB8AC3E}">
        <p14:creationId xmlns:p14="http://schemas.microsoft.com/office/powerpoint/2010/main" val="8353572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Result of </a:t>
            </a:r>
            <a:r>
              <a:rPr lang="en-GB" dirty="0" err="1"/>
              <a:t>iNDC</a:t>
            </a:r>
            <a:r>
              <a:rPr lang="en-GB" dirty="0"/>
              <a:t> Review Kazakhstan</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14099186"/>
              </p:ext>
            </p:extLst>
          </p:nvPr>
        </p:nvGraphicFramePr>
        <p:xfrm>
          <a:off x="720726" y="1190624"/>
          <a:ext cx="8124336" cy="51662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12"/>
          </p:nvPr>
        </p:nvSpPr>
        <p:spPr/>
        <p:txBody>
          <a:bodyPr/>
          <a:lstStyle/>
          <a:p>
            <a:fld id="{62F8C147-E5C9-4E5A-BFDA-02BE385E1D0E}" type="slidenum">
              <a:rPr lang="nb-NO" smtClean="0"/>
              <a:t>5</a:t>
            </a:fld>
            <a:endParaRPr lang="nb-NO"/>
          </a:p>
        </p:txBody>
      </p:sp>
    </p:spTree>
    <p:extLst>
      <p:ext uri="{BB962C8B-B14F-4D97-AF65-F5344CB8AC3E}">
        <p14:creationId xmlns:p14="http://schemas.microsoft.com/office/powerpoint/2010/main" val="29058369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Emissions profile and abatement costs 2014 – 2030 (analysis PETER project)</a:t>
            </a:r>
            <a:endParaRPr lang="en-US" dirty="0"/>
          </a:p>
        </p:txBody>
      </p:sp>
      <p:sp>
        <p:nvSpPr>
          <p:cNvPr id="4" name="Date Placeholder 3"/>
          <p:cNvSpPr>
            <a:spLocks noGrp="1"/>
          </p:cNvSpPr>
          <p:nvPr>
            <p:ph type="dt" sz="half" idx="10"/>
          </p:nvPr>
        </p:nvSpPr>
        <p:spPr/>
        <p:txBody>
          <a:bodyPr/>
          <a:lstStyle/>
          <a:p>
            <a:pPr>
              <a:defRPr/>
            </a:pPr>
            <a:fld id="{1E17E142-F2D5-410F-9ADD-025C19291B2A}" type="datetime1">
              <a:rPr lang="en-GB" smtClean="0"/>
              <a:pPr>
                <a:defRPr/>
              </a:pPr>
              <a:t>04/07/2016</a:t>
            </a:fld>
            <a:endParaRPr lang="en-GB" dirty="0"/>
          </a:p>
        </p:txBody>
      </p:sp>
      <p:pic>
        <p:nvPicPr>
          <p:cNvPr id="6" name="Picture 5"/>
          <p:cNvPicPr>
            <a:picLocks noChangeAspect="1"/>
          </p:cNvPicPr>
          <p:nvPr/>
        </p:nvPicPr>
        <p:blipFill>
          <a:blip r:embed="rId3"/>
          <a:stretch>
            <a:fillRect/>
          </a:stretch>
        </p:blipFill>
        <p:spPr>
          <a:xfrm>
            <a:off x="-351007" y="1412904"/>
            <a:ext cx="9933418" cy="4162779"/>
          </a:xfrm>
          <a:prstGeom prst="rect">
            <a:avLst/>
          </a:prstGeom>
        </p:spPr>
      </p:pic>
      <p:sp>
        <p:nvSpPr>
          <p:cNvPr id="7" name="TextBox 6"/>
          <p:cNvSpPr txBox="1"/>
          <p:nvPr/>
        </p:nvSpPr>
        <p:spPr>
          <a:xfrm>
            <a:off x="3030587" y="5267906"/>
            <a:ext cx="4063933" cy="307777"/>
          </a:xfrm>
          <a:prstGeom prst="rect">
            <a:avLst/>
          </a:prstGeom>
          <a:noFill/>
        </p:spPr>
        <p:txBody>
          <a:bodyPr wrap="none" rtlCol="0">
            <a:spAutoFit/>
          </a:bodyPr>
          <a:lstStyle/>
          <a:p>
            <a:r>
              <a:rPr lang="nb-NO" sz="1400" dirty="0">
                <a:solidFill>
                  <a:schemeClr val="bg1">
                    <a:lumMod val="50000"/>
                  </a:schemeClr>
                </a:solidFill>
              </a:rPr>
              <a:t>Emission profile to 2030 and abatement potential</a:t>
            </a:r>
          </a:p>
        </p:txBody>
      </p:sp>
      <p:sp>
        <p:nvSpPr>
          <p:cNvPr id="3" name="TextBox 2"/>
          <p:cNvSpPr txBox="1"/>
          <p:nvPr/>
        </p:nvSpPr>
        <p:spPr>
          <a:xfrm>
            <a:off x="422031" y="5785496"/>
            <a:ext cx="8326315" cy="584775"/>
          </a:xfrm>
          <a:prstGeom prst="rect">
            <a:avLst/>
          </a:prstGeom>
          <a:solidFill>
            <a:schemeClr val="accent1"/>
          </a:solidFill>
        </p:spPr>
        <p:txBody>
          <a:bodyPr wrap="square" rtlCol="0">
            <a:spAutoFit/>
          </a:bodyPr>
          <a:lstStyle/>
          <a:p>
            <a:r>
              <a:rPr lang="en-GB" sz="1600" dirty="0"/>
              <a:t>Implementation of the green economy instruments provide both the drivers and flexibility to achieve the Paris Agreement unconditional target of -15%. </a:t>
            </a:r>
          </a:p>
        </p:txBody>
      </p:sp>
    </p:spTree>
    <p:extLst>
      <p:ext uri="{BB962C8B-B14F-4D97-AF65-F5344CB8AC3E}">
        <p14:creationId xmlns:p14="http://schemas.microsoft.com/office/powerpoint/2010/main" val="35858991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Implementing Instruments - Transition to Green Economy and Deliver NDC</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584454303"/>
              </p:ext>
            </p:extLst>
          </p:nvPr>
        </p:nvGraphicFramePr>
        <p:xfrm>
          <a:off x="201981" y="1077801"/>
          <a:ext cx="4537073" cy="4140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12"/>
          </p:nvPr>
        </p:nvSpPr>
        <p:spPr>
          <a:xfrm>
            <a:off x="8279568" y="6480000"/>
            <a:ext cx="212010" cy="378000"/>
          </a:xfrm>
        </p:spPr>
        <p:txBody>
          <a:bodyPr/>
          <a:lstStyle/>
          <a:p>
            <a:fld id="{62F8C147-E5C9-4E5A-BFDA-02BE385E1D0E}" type="slidenum">
              <a:rPr lang="nb-NO" smtClean="0"/>
              <a:t>7</a:t>
            </a:fld>
            <a:endParaRPr lang="nb-NO"/>
          </a:p>
        </p:txBody>
      </p:sp>
      <p:graphicFrame>
        <p:nvGraphicFramePr>
          <p:cNvPr id="3" name="Diagram 2"/>
          <p:cNvGraphicFramePr/>
          <p:nvPr>
            <p:extLst>
              <p:ext uri="{D42A27DB-BD31-4B8C-83A1-F6EECF244321}">
                <p14:modId xmlns:p14="http://schemas.microsoft.com/office/powerpoint/2010/main" val="749103696"/>
              </p:ext>
            </p:extLst>
          </p:nvPr>
        </p:nvGraphicFramePr>
        <p:xfrm>
          <a:off x="4549653" y="1079999"/>
          <a:ext cx="4149970" cy="4185761"/>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7" name="TextBox 6"/>
          <p:cNvSpPr txBox="1"/>
          <p:nvPr/>
        </p:nvSpPr>
        <p:spPr>
          <a:xfrm>
            <a:off x="325315" y="5547946"/>
            <a:ext cx="8282354" cy="523220"/>
          </a:xfrm>
          <a:prstGeom prst="rect">
            <a:avLst/>
          </a:prstGeom>
          <a:solidFill>
            <a:schemeClr val="accent2"/>
          </a:solidFill>
        </p:spPr>
        <p:txBody>
          <a:bodyPr wrap="square" rtlCol="0">
            <a:spAutoFit/>
          </a:bodyPr>
          <a:lstStyle/>
          <a:p>
            <a:r>
              <a:rPr lang="en-GB" sz="1400" dirty="0"/>
              <a:t>The MRV of climate action in terms of Greenhouse Gas Emissions / Reductions and finance for adaptation and mitigation, will become an important tool for governing the Green Economy Transition.  </a:t>
            </a:r>
          </a:p>
        </p:txBody>
      </p:sp>
    </p:spTree>
    <p:extLst>
      <p:ext uri="{BB962C8B-B14F-4D97-AF65-F5344CB8AC3E}">
        <p14:creationId xmlns:p14="http://schemas.microsoft.com/office/powerpoint/2010/main" val="13586565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307731" y="-1"/>
            <a:ext cx="6964939" cy="1080000"/>
          </a:xfrm>
        </p:spPr>
        <p:txBody>
          <a:bodyPr>
            <a:noAutofit/>
          </a:bodyPr>
          <a:lstStyle/>
          <a:p>
            <a:r>
              <a:rPr lang="en-GB" dirty="0"/>
              <a:t>Improve implementing instruments to enable investments, recommendations:</a:t>
            </a:r>
          </a:p>
        </p:txBody>
      </p:sp>
      <p:sp>
        <p:nvSpPr>
          <p:cNvPr id="3" name="Date Placeholder 2"/>
          <p:cNvSpPr>
            <a:spLocks noGrp="1"/>
          </p:cNvSpPr>
          <p:nvPr>
            <p:ph type="dt" sz="half" idx="2"/>
          </p:nvPr>
        </p:nvSpPr>
        <p:spPr>
          <a:xfrm>
            <a:off x="719254" y="6475016"/>
            <a:ext cx="1914114" cy="382984"/>
          </a:xfrm>
        </p:spPr>
        <p:txBody>
          <a:bodyPr/>
          <a:lstStyle/>
          <a:p>
            <a:fld id="{64815ECD-0D2A-4942-A2BB-9C0FFC9E6DD9}" type="datetime3">
              <a:rPr lang="en-GB" smtClean="0"/>
              <a:t>4 July, 2016</a:t>
            </a:fld>
            <a:endParaRPr lang="en-GB" dirty="0"/>
          </a:p>
        </p:txBody>
      </p:sp>
      <p:sp>
        <p:nvSpPr>
          <p:cNvPr id="5" name="Slide Number Placeholder 4"/>
          <p:cNvSpPr>
            <a:spLocks noGrp="1"/>
          </p:cNvSpPr>
          <p:nvPr>
            <p:ph type="sldNum" sz="quarter" idx="4"/>
          </p:nvPr>
        </p:nvSpPr>
        <p:spPr>
          <a:xfrm>
            <a:off x="8279688" y="6475016"/>
            <a:ext cx="368167" cy="382984"/>
          </a:xfrm>
        </p:spPr>
        <p:txBody>
          <a:bodyPr/>
          <a:lstStyle/>
          <a:p>
            <a:fld id="{71F9F866-B438-9445-8D9F-1F8FF6608833}" type="slidenum">
              <a:rPr lang="en-GB" smtClean="0"/>
              <a:pPr/>
              <a:t>8</a:t>
            </a:fld>
            <a:endParaRPr lang="en-GB" dirty="0"/>
          </a:p>
        </p:txBody>
      </p:sp>
      <p:graphicFrame>
        <p:nvGraphicFramePr>
          <p:cNvPr id="11" name="Diagram 10"/>
          <p:cNvGraphicFramePr/>
          <p:nvPr>
            <p:extLst>
              <p:ext uri="{D42A27DB-BD31-4B8C-83A1-F6EECF244321}">
                <p14:modId xmlns:p14="http://schemas.microsoft.com/office/powerpoint/2010/main" val="1286081975"/>
              </p:ext>
            </p:extLst>
          </p:nvPr>
        </p:nvGraphicFramePr>
        <p:xfrm>
          <a:off x="307731" y="1134208"/>
          <a:ext cx="8721969" cy="529297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197599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Commence also the work on the long term climate actions</a:t>
            </a:r>
          </a:p>
        </p:txBody>
      </p:sp>
      <p:sp>
        <p:nvSpPr>
          <p:cNvPr id="3" name="Date Placeholder 2"/>
          <p:cNvSpPr>
            <a:spLocks noGrp="1"/>
          </p:cNvSpPr>
          <p:nvPr>
            <p:ph type="dt" sz="half" idx="2"/>
          </p:nvPr>
        </p:nvSpPr>
        <p:spPr/>
        <p:txBody>
          <a:bodyPr/>
          <a:lstStyle/>
          <a:p>
            <a:r>
              <a:rPr lang="en-US">
                <a:solidFill>
                  <a:srgbClr val="00539B"/>
                </a:solidFill>
              </a:rPr>
              <a:t>March 2015</a:t>
            </a:r>
            <a:endParaRPr lang="en-GB" dirty="0">
              <a:solidFill>
                <a:srgbClr val="00539B"/>
              </a:solidFill>
            </a:endParaRPr>
          </a:p>
        </p:txBody>
      </p:sp>
      <p:sp>
        <p:nvSpPr>
          <p:cNvPr id="5" name="Slide Number Placeholder 4"/>
          <p:cNvSpPr>
            <a:spLocks noGrp="1"/>
          </p:cNvSpPr>
          <p:nvPr>
            <p:ph type="sldNum" sz="quarter" idx="4"/>
          </p:nvPr>
        </p:nvSpPr>
        <p:spPr/>
        <p:txBody>
          <a:bodyPr/>
          <a:lstStyle/>
          <a:p>
            <a:fld id="{71F9F866-B438-9445-8D9F-1F8FF6608833}" type="slidenum">
              <a:rPr lang="en-GB" smtClean="0">
                <a:solidFill>
                  <a:srgbClr val="00539B"/>
                </a:solidFill>
              </a:rPr>
              <a:pPr/>
              <a:t>9</a:t>
            </a:fld>
            <a:endParaRPr lang="en-GB" dirty="0">
              <a:solidFill>
                <a:srgbClr val="00539B"/>
              </a:solidFill>
            </a:endParaRPr>
          </a:p>
        </p:txBody>
      </p:sp>
      <p:graphicFrame>
        <p:nvGraphicFramePr>
          <p:cNvPr id="8" name="Diagram 7"/>
          <p:cNvGraphicFramePr/>
          <p:nvPr>
            <p:extLst>
              <p:ext uri="{D42A27DB-BD31-4B8C-83A1-F6EECF244321}">
                <p14:modId xmlns:p14="http://schemas.microsoft.com/office/powerpoint/2010/main" val="711763372"/>
              </p:ext>
            </p:extLst>
          </p:nvPr>
        </p:nvGraphicFramePr>
        <p:xfrm>
          <a:off x="719310" y="1318847"/>
          <a:ext cx="7705725" cy="48057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1967587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0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0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0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0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0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0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0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0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0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0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1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1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1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1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1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1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1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1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1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1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2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2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2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2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2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2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2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2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2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2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3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3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3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3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3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3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3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3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3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3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4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4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4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4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4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4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4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4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4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4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5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5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5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5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5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5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5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5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5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5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6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6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6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6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6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6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6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6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6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6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7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7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7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7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7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7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7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7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7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7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8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8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8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8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8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8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8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8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8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8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9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9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9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9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9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9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9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9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9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19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0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0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0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0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0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0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0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0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0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0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1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1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1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1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1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1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1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1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1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1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2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2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2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2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2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2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2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2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2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2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3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3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3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3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3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3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3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3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3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3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4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4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4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4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4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4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4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4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4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4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5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5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5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5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5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5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5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5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5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5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6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6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6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6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6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6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6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6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6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6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7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7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7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7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7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7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7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7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7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7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8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8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8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8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8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8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8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8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8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8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9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29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3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3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3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3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3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3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3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3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3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3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4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4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4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4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4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4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4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4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4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4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5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5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5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5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5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5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5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5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5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5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6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6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6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6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6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6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6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6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6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6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7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7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7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7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7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7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7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7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7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7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8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8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8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8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8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8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8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8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8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8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9.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90.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91.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92.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93.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94.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95.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96.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97.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98.xml><?xml version="1.0" encoding="utf-8"?>
<p:tagLst xmlns:a="http://schemas.openxmlformats.org/drawingml/2006/main" xmlns:r="http://schemas.openxmlformats.org/officeDocument/2006/relationships" xmlns:p="http://schemas.openxmlformats.org/presentationml/2006/main">
  <p:tag name="BJHEADERFOOTERLABEL" val="TRUE"/>
</p:tagLst>
</file>

<file path=ppt/tags/tag99.xml><?xml version="1.0" encoding="utf-8"?>
<p:tagLst xmlns:a="http://schemas.openxmlformats.org/drawingml/2006/main" xmlns:r="http://schemas.openxmlformats.org/officeDocument/2006/relationships" xmlns:p="http://schemas.openxmlformats.org/presentationml/2006/main">
  <p:tag name="BJHEADERFOOTERLABEL" val="TRUE"/>
</p:tagLst>
</file>

<file path=ppt/theme/theme1.xml><?xml version="1.0" encoding="utf-8"?>
<a:theme xmlns:a="http://schemas.openxmlformats.org/drawingml/2006/main" name="template-english-4.3">
  <a:themeElements>
    <a:clrScheme name="EBRD colours">
      <a:dk1>
        <a:srgbClr val="58595B"/>
      </a:dk1>
      <a:lt1>
        <a:srgbClr val="FFFFFF"/>
      </a:lt1>
      <a:dk2>
        <a:srgbClr val="0079C1"/>
      </a:dk2>
      <a:lt2>
        <a:srgbClr val="7EA6D7"/>
      </a:lt2>
      <a:accent1>
        <a:srgbClr val="00539B"/>
      </a:accent1>
      <a:accent2>
        <a:srgbClr val="00AE9E"/>
      </a:accent2>
      <a:accent3>
        <a:srgbClr val="0079C1"/>
      </a:accent3>
      <a:accent4>
        <a:srgbClr val="7EA6D7"/>
      </a:accent4>
      <a:accent5>
        <a:srgbClr val="00747A"/>
      </a:accent5>
      <a:accent6>
        <a:srgbClr val="000000"/>
      </a:accent6>
      <a:hlink>
        <a:srgbClr val="00539B"/>
      </a:hlink>
      <a:folHlink>
        <a:srgbClr val="0079C1"/>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rtlCol="0" anchor="t"/>
      <a:lstStyle>
        <a:defPPr>
          <a:spcAft>
            <a:spcPts val="600"/>
          </a:spcAft>
          <a:defRPr dirty="0" smtClean="0"/>
        </a:defPPr>
      </a:lstStyle>
      <a:style>
        <a:lnRef idx="1">
          <a:schemeClr val="accent1"/>
        </a:lnRef>
        <a:fillRef idx="3">
          <a:schemeClr val="accent1"/>
        </a:fillRef>
        <a:effectRef idx="2">
          <a:schemeClr val="accent1"/>
        </a:effectRef>
        <a:fontRef idx="minor">
          <a:schemeClr val="lt1"/>
        </a:fontRef>
      </a:style>
    </a:spDef>
    <a:lnDef>
      <a:spPr>
        <a:ln w="6350">
          <a:solidFill>
            <a:schemeClr val="tx1"/>
          </a:solidFill>
          <a:tailEnd type="arrow"/>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sz="1400" dirty="0" smtClean="0">
            <a:solidFill>
              <a:schemeClr val="bg1">
                <a:lumMod val="50000"/>
              </a:schemeClr>
            </a:solidFill>
          </a:defRPr>
        </a:defPPr>
      </a:lstStyle>
    </a:txDef>
  </a:objectDefaults>
  <a:extraClrSchemeLst/>
</a:theme>
</file>

<file path=ppt/theme/theme2.xml><?xml version="1.0" encoding="utf-8"?>
<a:theme xmlns:a="http://schemas.openxmlformats.org/drawingml/2006/main" name="EBRDmain_french">
  <a:themeElements>
    <a:clrScheme name="EBRD colours">
      <a:dk1>
        <a:srgbClr val="58595B"/>
      </a:dk1>
      <a:lt1>
        <a:srgbClr val="FFFFFF"/>
      </a:lt1>
      <a:dk2>
        <a:srgbClr val="0079C1"/>
      </a:dk2>
      <a:lt2>
        <a:srgbClr val="7EA6D7"/>
      </a:lt2>
      <a:accent1>
        <a:srgbClr val="00539B"/>
      </a:accent1>
      <a:accent2>
        <a:srgbClr val="00AE9E"/>
      </a:accent2>
      <a:accent3>
        <a:srgbClr val="0079C1"/>
      </a:accent3>
      <a:accent4>
        <a:srgbClr val="7EA6D7"/>
      </a:accent4>
      <a:accent5>
        <a:srgbClr val="00747A"/>
      </a:accent5>
      <a:accent6>
        <a:srgbClr val="000000"/>
      </a:accent6>
      <a:hlink>
        <a:srgbClr val="00539B"/>
      </a:hlink>
      <a:folHlink>
        <a:srgbClr val="0079C1"/>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rtlCol="0" anchor="t"/>
      <a:lstStyle>
        <a:defPPr>
          <a:spcAft>
            <a:spcPts val="600"/>
          </a:spcAft>
          <a:defRPr dirty="0" smtClean="0"/>
        </a:defPPr>
      </a:lstStyle>
      <a:style>
        <a:lnRef idx="1">
          <a:schemeClr val="accent1"/>
        </a:lnRef>
        <a:fillRef idx="3">
          <a:schemeClr val="accent1"/>
        </a:fillRef>
        <a:effectRef idx="2">
          <a:schemeClr val="accent1"/>
        </a:effectRef>
        <a:fontRef idx="minor">
          <a:schemeClr val="lt1"/>
        </a:fontRef>
      </a:style>
    </a:spDef>
    <a:lnDef>
      <a:spPr>
        <a:ln w="6350">
          <a:solidFill>
            <a:schemeClr val="tx1"/>
          </a:solidFill>
          <a:tailEnd type="arrow"/>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sz="1400" dirty="0" smtClean="0">
            <a:solidFill>
              <a:schemeClr val="bg1">
                <a:lumMod val="50000"/>
              </a:schemeClr>
            </a:solidFill>
          </a:defRPr>
        </a:defPPr>
      </a:lstStyle>
    </a:txDef>
  </a:objectDefaults>
  <a:extraClrSchemeLst/>
</a:theme>
</file>

<file path=ppt/theme/theme3.xml><?xml version="1.0" encoding="utf-8"?>
<a:theme xmlns:a="http://schemas.openxmlformats.org/drawingml/2006/main" name="EBRDmain_german">
  <a:themeElements>
    <a:clrScheme name="EBRD colours">
      <a:dk1>
        <a:srgbClr val="58595B"/>
      </a:dk1>
      <a:lt1>
        <a:srgbClr val="FFFFFF"/>
      </a:lt1>
      <a:dk2>
        <a:srgbClr val="0079C1"/>
      </a:dk2>
      <a:lt2>
        <a:srgbClr val="7EA6D7"/>
      </a:lt2>
      <a:accent1>
        <a:srgbClr val="00539B"/>
      </a:accent1>
      <a:accent2>
        <a:srgbClr val="00AE9E"/>
      </a:accent2>
      <a:accent3>
        <a:srgbClr val="0079C1"/>
      </a:accent3>
      <a:accent4>
        <a:srgbClr val="7EA6D7"/>
      </a:accent4>
      <a:accent5>
        <a:srgbClr val="00747A"/>
      </a:accent5>
      <a:accent6>
        <a:srgbClr val="000000"/>
      </a:accent6>
      <a:hlink>
        <a:srgbClr val="00539B"/>
      </a:hlink>
      <a:folHlink>
        <a:srgbClr val="0079C1"/>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rtlCol="0" anchor="t"/>
      <a:lstStyle>
        <a:defPPr>
          <a:spcAft>
            <a:spcPts val="600"/>
          </a:spcAft>
          <a:defRPr dirty="0" smtClean="0"/>
        </a:defPPr>
      </a:lstStyle>
      <a:style>
        <a:lnRef idx="1">
          <a:schemeClr val="accent1"/>
        </a:lnRef>
        <a:fillRef idx="3">
          <a:schemeClr val="accent1"/>
        </a:fillRef>
        <a:effectRef idx="2">
          <a:schemeClr val="accent1"/>
        </a:effectRef>
        <a:fontRef idx="minor">
          <a:schemeClr val="lt1"/>
        </a:fontRef>
      </a:style>
    </a:spDef>
    <a:lnDef>
      <a:spPr>
        <a:ln w="6350">
          <a:solidFill>
            <a:schemeClr val="tx1"/>
          </a:solidFill>
          <a:tailEnd type="arrow"/>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sz="1400" dirty="0" smtClean="0">
            <a:solidFill>
              <a:schemeClr val="bg1">
                <a:lumMod val="50000"/>
              </a:schemeClr>
            </a:solidFill>
          </a:defRPr>
        </a:defPPr>
      </a:lstStyle>
    </a:txDef>
  </a:objectDefaults>
  <a:extraClrSchemeLst/>
</a:theme>
</file>

<file path=ppt/theme/theme4.xml><?xml version="1.0" encoding="utf-8"?>
<a:theme xmlns:a="http://schemas.openxmlformats.org/drawingml/2006/main" name="EBRDmain_Russian">
  <a:themeElements>
    <a:clrScheme name="EBRD colours">
      <a:dk1>
        <a:srgbClr val="58595B"/>
      </a:dk1>
      <a:lt1>
        <a:srgbClr val="FFFFFF"/>
      </a:lt1>
      <a:dk2>
        <a:srgbClr val="0079C1"/>
      </a:dk2>
      <a:lt2>
        <a:srgbClr val="7EA6D7"/>
      </a:lt2>
      <a:accent1>
        <a:srgbClr val="00539B"/>
      </a:accent1>
      <a:accent2>
        <a:srgbClr val="00AE9E"/>
      </a:accent2>
      <a:accent3>
        <a:srgbClr val="0079C1"/>
      </a:accent3>
      <a:accent4>
        <a:srgbClr val="7EA6D7"/>
      </a:accent4>
      <a:accent5>
        <a:srgbClr val="00747A"/>
      </a:accent5>
      <a:accent6>
        <a:srgbClr val="000000"/>
      </a:accent6>
      <a:hlink>
        <a:srgbClr val="00539B"/>
      </a:hlink>
      <a:folHlink>
        <a:srgbClr val="0079C1"/>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rtlCol="0" anchor="t"/>
      <a:lstStyle>
        <a:defPPr>
          <a:spcAft>
            <a:spcPts val="600"/>
          </a:spcAft>
          <a:defRPr dirty="0" smtClean="0"/>
        </a:defPPr>
      </a:lstStyle>
      <a:style>
        <a:lnRef idx="1">
          <a:schemeClr val="accent1"/>
        </a:lnRef>
        <a:fillRef idx="3">
          <a:schemeClr val="accent1"/>
        </a:fillRef>
        <a:effectRef idx="2">
          <a:schemeClr val="accent1"/>
        </a:effectRef>
        <a:fontRef idx="minor">
          <a:schemeClr val="lt1"/>
        </a:fontRef>
      </a:style>
    </a:spDef>
    <a:lnDef>
      <a:spPr>
        <a:ln w="6350">
          <a:solidFill>
            <a:schemeClr val="tx1"/>
          </a:solidFill>
          <a:tailEnd type="arrow"/>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sz="1400" dirty="0" smtClean="0">
            <a:solidFill>
              <a:schemeClr val="bg1">
                <a:lumMod val="50000"/>
              </a:schemeClr>
            </a:solidFill>
          </a:defRPr>
        </a:defPPr>
      </a:lstStyle>
    </a:txDef>
  </a:objectDefaults>
  <a:extraClrSchemeLst/>
</a:theme>
</file>

<file path=ppt/theme/theme5.xml><?xml version="1.0" encoding="utf-8"?>
<a:theme xmlns:a="http://schemas.openxmlformats.org/drawingml/2006/main" name="Title and section slides">
  <a:themeElements>
    <a:clrScheme name="EBRD colours">
      <a:dk1>
        <a:srgbClr val="58595B"/>
      </a:dk1>
      <a:lt1>
        <a:srgbClr val="FFFFFF"/>
      </a:lt1>
      <a:dk2>
        <a:srgbClr val="0079C1"/>
      </a:dk2>
      <a:lt2>
        <a:srgbClr val="7EA6D7"/>
      </a:lt2>
      <a:accent1>
        <a:srgbClr val="00539B"/>
      </a:accent1>
      <a:accent2>
        <a:srgbClr val="00AE9E"/>
      </a:accent2>
      <a:accent3>
        <a:srgbClr val="0079C1"/>
      </a:accent3>
      <a:accent4>
        <a:srgbClr val="7EA6D7"/>
      </a:accent4>
      <a:accent5>
        <a:srgbClr val="00747A"/>
      </a:accent5>
      <a:accent6>
        <a:srgbClr val="000000"/>
      </a:accent6>
      <a:hlink>
        <a:srgbClr val="00539B"/>
      </a:hlink>
      <a:folHlink>
        <a:srgbClr val="0079C1"/>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rtlCol="0" anchor="t"/>
      <a:lstStyle>
        <a:defPPr>
          <a:spcAft>
            <a:spcPts val="600"/>
          </a:spcAft>
          <a:defRPr dirty="0" smtClean="0"/>
        </a:defPPr>
      </a:lstStyle>
      <a:style>
        <a:lnRef idx="1">
          <a:schemeClr val="accent1"/>
        </a:lnRef>
        <a:fillRef idx="3">
          <a:schemeClr val="accent1"/>
        </a:fillRef>
        <a:effectRef idx="2">
          <a:schemeClr val="accent1"/>
        </a:effectRef>
        <a:fontRef idx="minor">
          <a:schemeClr val="lt1"/>
        </a:fontRef>
      </a:style>
    </a:spDef>
    <a:lnDef>
      <a:spPr>
        <a:ln w="6350">
          <a:solidFill>
            <a:schemeClr val="tx1"/>
          </a:solidFill>
          <a:tailEnd type="arrow"/>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sz="1400" dirty="0" smtClean="0">
            <a:solidFill>
              <a:schemeClr val="bg1">
                <a:lumMod val="50000"/>
              </a:schemeClr>
            </a:solidFill>
          </a:defRPr>
        </a:defPPr>
      </a:lstStyle>
    </a:txDef>
  </a:objectDefaults>
  <a:extraClrSchemeLst/>
</a:theme>
</file>

<file path=ppt/theme/theme6.xml><?xml version="1.0" encoding="utf-8"?>
<a:theme xmlns:a="http://schemas.openxmlformats.org/drawingml/2006/main" name="template-english-4.3-1">
  <a:themeElements>
    <a:clrScheme name="EBRD colours">
      <a:dk1>
        <a:srgbClr val="58595B"/>
      </a:dk1>
      <a:lt1>
        <a:srgbClr val="FFFFFF"/>
      </a:lt1>
      <a:dk2>
        <a:srgbClr val="0079C1"/>
      </a:dk2>
      <a:lt2>
        <a:srgbClr val="7EA6D7"/>
      </a:lt2>
      <a:accent1>
        <a:srgbClr val="00539B"/>
      </a:accent1>
      <a:accent2>
        <a:srgbClr val="00AE9E"/>
      </a:accent2>
      <a:accent3>
        <a:srgbClr val="0079C1"/>
      </a:accent3>
      <a:accent4>
        <a:srgbClr val="7EA6D7"/>
      </a:accent4>
      <a:accent5>
        <a:srgbClr val="00747A"/>
      </a:accent5>
      <a:accent6>
        <a:srgbClr val="000000"/>
      </a:accent6>
      <a:hlink>
        <a:srgbClr val="00539B"/>
      </a:hlink>
      <a:folHlink>
        <a:srgbClr val="0079C1"/>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rtlCol="0" anchor="t"/>
      <a:lstStyle>
        <a:defPPr>
          <a:spcAft>
            <a:spcPts val="600"/>
          </a:spcAft>
          <a:defRPr dirty="0" smtClean="0"/>
        </a:defPPr>
      </a:lstStyle>
      <a:style>
        <a:lnRef idx="1">
          <a:schemeClr val="accent1"/>
        </a:lnRef>
        <a:fillRef idx="3">
          <a:schemeClr val="accent1"/>
        </a:fillRef>
        <a:effectRef idx="2">
          <a:schemeClr val="accent1"/>
        </a:effectRef>
        <a:fontRef idx="minor">
          <a:schemeClr val="lt1"/>
        </a:fontRef>
      </a:style>
    </a:spDef>
    <a:lnDef>
      <a:spPr>
        <a:ln w="6350">
          <a:solidFill>
            <a:schemeClr val="tx1"/>
          </a:solidFill>
          <a:tailEnd type="arrow"/>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sz="1400" dirty="0" smtClean="0">
            <a:solidFill>
              <a:schemeClr val="bg1">
                <a:lumMod val="50000"/>
              </a:schemeClr>
            </a:solidFill>
          </a:defRPr>
        </a:defPPr>
      </a:lstStyle>
    </a:txDef>
  </a:objectDefaults>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sisl xmlns:xsi="http://www.w3.org/2001/XMLSchema-instance" xmlns:xsd="http://www.w3.org/2001/XMLSchema" xmlns="http://www.boldonjames.com/2008/01/sie/internal/label" sislVersion="0" policy="1d45786f-a737-4735-8af6-df12fb6939a2">
  <element uid="id_classification_generalbusiness" value=""/>
  <element uid="214105f6-acd4-485a-afa0-a0b988f7534c" value=""/>
</sisl>
</file>

<file path=customXml/itemProps1.xml><?xml version="1.0" encoding="utf-8"?>
<ds:datastoreItem xmlns:ds="http://schemas.openxmlformats.org/officeDocument/2006/customXml" ds:itemID="{1E47130B-9618-4507-9CD0-5706B97753E3}">
  <ds:schemaRefs>
    <ds:schemaRef ds:uri="http://www.w3.org/2001/XMLSchema"/>
    <ds:schemaRef ds:uri="http://www.boldonjames.com/2008/01/sie/internal/label"/>
  </ds:schemaRefs>
</ds:datastoreItem>
</file>

<file path=docProps/app.xml><?xml version="1.0" encoding="utf-8"?>
<Properties xmlns="http://schemas.openxmlformats.org/officeDocument/2006/extended-properties" xmlns:vt="http://schemas.openxmlformats.org/officeDocument/2006/docPropsVTypes">
  <Template>EBRD Presentation Green Economic Council Kazakhstan 24 June 2016</Template>
  <TotalTime>573</TotalTime>
  <Words>1353</Words>
  <Application>Microsoft Office PowerPoint</Application>
  <PresentationFormat>Экран (4:3)</PresentationFormat>
  <Paragraphs>130</Paragraphs>
  <Slides>12</Slides>
  <Notes>12</Notes>
  <HiddenSlides>0</HiddenSlides>
  <MMClips>0</MMClips>
  <ScaleCrop>false</ScaleCrop>
  <HeadingPairs>
    <vt:vector size="4" baseType="variant">
      <vt:variant>
        <vt:lpstr>Тема</vt:lpstr>
      </vt:variant>
      <vt:variant>
        <vt:i4>6</vt:i4>
      </vt:variant>
      <vt:variant>
        <vt:lpstr>Заголовки слайдов</vt:lpstr>
      </vt:variant>
      <vt:variant>
        <vt:i4>12</vt:i4>
      </vt:variant>
    </vt:vector>
  </HeadingPairs>
  <TitlesOfParts>
    <vt:vector size="18" baseType="lpstr">
      <vt:lpstr>template-english-4.3</vt:lpstr>
      <vt:lpstr>EBRDmain_french</vt:lpstr>
      <vt:lpstr>EBRDmain_german</vt:lpstr>
      <vt:lpstr>EBRDmain_Russian</vt:lpstr>
      <vt:lpstr>Title and section slides</vt:lpstr>
      <vt:lpstr>template-english-4.3-1</vt:lpstr>
      <vt:lpstr>PCA Implementing Instruments in the Republic of Kazakhstan Green Economic Council 4 July 2016</vt:lpstr>
      <vt:lpstr>Content</vt:lpstr>
      <vt:lpstr>Carbon intensity in EBRD Region</vt:lpstr>
      <vt:lpstr>Kazakhstan 20 years of economic growth skewed to oil exports</vt:lpstr>
      <vt:lpstr>Result of iNDC Review Kazakhstan</vt:lpstr>
      <vt:lpstr>Emissions profile and abatement costs 2014 – 2030 (analysis PETER project)</vt:lpstr>
      <vt:lpstr>Implementing Instruments - Transition to Green Economy and Deliver NDC</vt:lpstr>
      <vt:lpstr>Improve implementing instruments to enable investments, recommendations:</vt:lpstr>
      <vt:lpstr>Commence also the work on the long term climate actions</vt:lpstr>
      <vt:lpstr>Green Financial System, Scoping Study</vt:lpstr>
      <vt:lpstr>Concluding </vt:lpstr>
      <vt:lpstr>Thank you</vt:lpstr>
    </vt:vector>
  </TitlesOfParts>
  <Company>EBRD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 overview of the EBRD</dc:title>
  <dc:creator>Jan-Willem van de Ven</dc:creator>
  <cp:keywords>[EBRD/OFFICIAL USE]</cp:keywords>
  <cp:lastModifiedBy>Пользователь Windows</cp:lastModifiedBy>
  <cp:revision>52</cp:revision>
  <cp:lastPrinted>2014-02-10T15:40:22Z</cp:lastPrinted>
  <dcterms:created xsi:type="dcterms:W3CDTF">2016-06-20T10:26:07Z</dcterms:created>
  <dcterms:modified xsi:type="dcterms:W3CDTF">2016-07-04T04:31:46Z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ocIndexRef">
    <vt:lpwstr>dde7f2bc-3de6-42b7-b4a0-f75b88f9ee9b</vt:lpwstr>
  </property>
  <property fmtid="{D5CDD505-2E9C-101B-9397-08002B2CF9AE}" pid="3" name="bjSaver">
    <vt:lpwstr>+VyEgiTPZD3qRfLBjwXeeDHgZGrKM6Ez</vt:lpwstr>
  </property>
  <property fmtid="{D5CDD505-2E9C-101B-9397-08002B2CF9AE}" pid="4" name="bjDocumentLabelXML">
    <vt:lpwstr>&lt;?xml version="1.0" encoding="us-ascii"?&gt;&lt;sisl xmlns:xsi="http://www.w3.org/2001/XMLSchema-instance" xmlns:xsd="http://www.w3.org/2001/XMLSchema" sislVersion="0" policy="1d45786f-a737-4735-8af6-df12fb6939a2" xmlns="http://www.boldonjames.com/2008/01/sie/i</vt:lpwstr>
  </property>
  <property fmtid="{D5CDD505-2E9C-101B-9397-08002B2CF9AE}" pid="5" name="bjDocumentLabelXML-0">
    <vt:lpwstr>nternal/label"&gt;&lt;element uid="id_classification_generalbusiness" value="" /&gt;&lt;element uid="214105f6-acd4-485a-afa0-a0b988f7534c" value="" /&gt;&lt;/sisl&gt;</vt:lpwstr>
  </property>
  <property fmtid="{D5CDD505-2E9C-101B-9397-08002B2CF9AE}" pid="6" name="bjDocumentSecurityLabel">
    <vt:lpwstr>OFFICIAL USE</vt:lpwstr>
  </property>
</Properties>
</file>