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60" r:id="rId4"/>
    <p:sldId id="261" r:id="rId5"/>
    <p:sldId id="268" r:id="rId6"/>
    <p:sldId id="267" r:id="rId7"/>
    <p:sldId id="259" r:id="rId8"/>
    <p:sldId id="262" r:id="rId9"/>
    <p:sldId id="265" r:id="rId10"/>
    <p:sldId id="264" r:id="rId11"/>
    <p:sldId id="266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mail.rambler.ru/m/redirect?url=http://ca-dialog.blogspot.com/&amp;hash=6713d9f786d6ed2cd4d819899de2b8c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Климатическая Коалиция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организаций гражданского общества центральной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азии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920880" cy="23762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основные шаги в продвижении 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</a:rPr>
              <a:t>энергоэффективности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зеленой экономики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5" name="Рисунок 4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4965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Реализация проектов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Успешно </a:t>
            </a:r>
            <a:r>
              <a:rPr lang="ru-RU" dirty="0"/>
              <a:t>реализованы проекты по повышению потенциала местных сообществ горных территорий для адаптации к изменению климата</a:t>
            </a:r>
            <a:br>
              <a:rPr lang="ru-RU" dirty="0"/>
            </a:br>
            <a:r>
              <a:rPr lang="ru-RU" dirty="0"/>
              <a:t>а также участвуют в качестве экспертов в реализации проектов и программ по внедрению ВИЭ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1"/>
            <a:ext cx="410835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6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9694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Деятельность по продвижению знаний по вопросам климата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Экофорума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Узбекистана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328" y="2348880"/>
            <a:ext cx="7355160" cy="4128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Созданы 2 </a:t>
            </a:r>
            <a:r>
              <a:rPr lang="ru-RU" dirty="0"/>
              <a:t>документальных фильма "Адаптация" и "Жизнь в </a:t>
            </a:r>
            <a:r>
              <a:rPr lang="ru-RU" dirty="0" smtClean="0"/>
              <a:t>облаках" 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Один </a:t>
            </a:r>
            <a:r>
              <a:rPr lang="ru-RU" sz="2200" dirty="0"/>
              <a:t>из них выиграл конкурс и </a:t>
            </a:r>
            <a:r>
              <a:rPr lang="ru-RU" sz="2200" dirty="0" smtClean="0"/>
              <a:t>демонстрировался </a:t>
            </a:r>
            <a:r>
              <a:rPr lang="ru-RU" sz="2200" dirty="0"/>
              <a:t>на одной из международных конференций по изменению климата</a:t>
            </a:r>
            <a:br>
              <a:rPr lang="ru-RU" sz="2200" dirty="0"/>
            </a:br>
            <a:r>
              <a:rPr lang="ru-RU" sz="2200" dirty="0"/>
              <a:t>Оба </a:t>
            </a:r>
            <a:r>
              <a:rPr lang="ru-RU" sz="2200" dirty="0" smtClean="0"/>
              <a:t>фильма  стали призерами </a:t>
            </a:r>
            <a:r>
              <a:rPr lang="ru-RU" sz="2200" dirty="0"/>
              <a:t>национального конкурса </a:t>
            </a:r>
            <a:r>
              <a:rPr lang="ru-RU" sz="2200" dirty="0" err="1" smtClean="0"/>
              <a:t>экожурналистики</a:t>
            </a:r>
            <a:r>
              <a:rPr lang="ru-RU" sz="2200" dirty="0" smtClean="0"/>
              <a:t>. </a:t>
            </a:r>
          </a:p>
          <a:p>
            <a:r>
              <a:rPr lang="ru-RU" dirty="0" smtClean="0"/>
              <a:t>Участие в разработке ЦА </a:t>
            </a:r>
            <a:r>
              <a:rPr lang="ru-RU" dirty="0"/>
              <a:t>блога по изменению климата </a:t>
            </a:r>
            <a:r>
              <a:rPr lang="ru-RU" dirty="0">
                <a:hlinkClick r:id="rId2"/>
              </a:rPr>
              <a:t>http://ca-dialog.blogspot.com/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стал лауреатом  международной награды по адаптации к изменению климата в </a:t>
            </a:r>
            <a:r>
              <a:rPr lang="ru-RU" dirty="0" smtClean="0"/>
              <a:t>Рио-де-Жанейро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4" y="548680"/>
            <a:ext cx="945387" cy="13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5" y="1628800"/>
            <a:ext cx="99611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7839"/>
            <a:ext cx="920868" cy="123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7" y="3528212"/>
            <a:ext cx="965029" cy="134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" y="4463803"/>
            <a:ext cx="910689" cy="18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7" y="5441747"/>
            <a:ext cx="965029" cy="141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6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МКУР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637112"/>
          </a:xfrm>
        </p:spPr>
        <p:txBody>
          <a:bodyPr/>
          <a:lstStyle/>
          <a:p>
            <a:pPr algn="just"/>
            <a:r>
              <a:rPr lang="ru-RU" dirty="0" smtClean="0"/>
              <a:t>Совместное продвижение региональных инициатив </a:t>
            </a:r>
            <a:r>
              <a:rPr lang="ru-RU" dirty="0"/>
              <a:t>в разработке </a:t>
            </a:r>
            <a:r>
              <a:rPr lang="ru-RU" b="1" dirty="0" smtClean="0"/>
              <a:t>Программы </a:t>
            </a:r>
            <a:r>
              <a:rPr lang="en-US" b="1" dirty="0" smtClean="0"/>
              <a:t>CAMP4CA</a:t>
            </a:r>
            <a:r>
              <a:rPr lang="ru-RU" dirty="0" smtClean="0"/>
              <a:t> Всемирного банка.</a:t>
            </a:r>
          </a:p>
          <a:p>
            <a:pPr algn="just"/>
            <a:r>
              <a:rPr lang="ru-RU" dirty="0" smtClean="0"/>
              <a:t>Участие в развитии межрегионального сотрудничества с Евросоюзом через </a:t>
            </a:r>
            <a:r>
              <a:rPr lang="ru-RU" b="1" dirty="0" smtClean="0"/>
              <a:t>Проект </a:t>
            </a:r>
            <a:r>
              <a:rPr lang="en-US" b="1" dirty="0" smtClean="0"/>
              <a:t>WECOOP</a:t>
            </a:r>
            <a:r>
              <a:rPr lang="ru-RU" b="1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Поддержка региональных инициатив гражданского общества в развитии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 и внедрения зеленой экономики через проекты с ЮНЕП.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5" name="Рисунок 4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9355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75934" y="20608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Central Asian CSO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'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s Climate Coalition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CACCC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6" name="Рисунок 5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125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42918"/>
            <a:ext cx="7342986" cy="13459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/>
              <a:t>Central Asian CSO</a:t>
            </a:r>
            <a:r>
              <a:rPr lang="ru-RU" sz="2200" b="1" dirty="0" smtClean="0"/>
              <a:t>'</a:t>
            </a:r>
            <a:r>
              <a:rPr lang="en-US" sz="2200" b="1" dirty="0" smtClean="0"/>
              <a:t>s Climate Coalition</a:t>
            </a:r>
            <a:r>
              <a:rPr lang="ru-RU" sz="2200" b="1" dirty="0" smtClean="0"/>
              <a:t> - </a:t>
            </a:r>
            <a:r>
              <a:rPr lang="en-US" sz="2200" b="1" dirty="0" smtClean="0"/>
              <a:t>CACCC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Климатическая Коалиция организаций гражданского общества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Центральной Азии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235362"/>
          </a:xfrm>
        </p:spPr>
        <p:txBody>
          <a:bodyPr>
            <a:noAutofit/>
          </a:bodyPr>
          <a:lstStyle/>
          <a:p>
            <a:r>
              <a:rPr lang="ru-RU" dirty="0"/>
              <a:t>Центрально-Азиатская неправительственная площадка для активных </a:t>
            </a:r>
            <a:r>
              <a:rPr lang="ru-RU" dirty="0" smtClean="0"/>
              <a:t>организаций гражданского общества, </a:t>
            </a:r>
            <a:r>
              <a:rPr lang="ru-RU" dirty="0"/>
              <a:t>национальных климатических сетей ОГО, экспертов, лидеров местных сообществ, молодежи, </a:t>
            </a:r>
            <a:r>
              <a:rPr lang="ru-RU" dirty="0" smtClean="0"/>
              <a:t>представителей академической  науки.</a:t>
            </a:r>
          </a:p>
          <a:p>
            <a:r>
              <a:rPr lang="ru-RU" dirty="0"/>
              <a:t>вовлечены климатические сети Кыргызстана, Таджикистана, Экологический Форум Казахстана и </a:t>
            </a:r>
            <a:r>
              <a:rPr lang="ru-RU" dirty="0" err="1" smtClean="0"/>
              <a:t>Экофорум</a:t>
            </a:r>
            <a:r>
              <a:rPr lang="ru-RU" dirty="0" smtClean="0"/>
              <a:t> Узбекистана</a:t>
            </a:r>
            <a:r>
              <a:rPr lang="ru-RU" dirty="0"/>
              <a:t>, а также лидеры экологических </a:t>
            </a:r>
            <a:r>
              <a:rPr lang="ru-RU" dirty="0" smtClean="0"/>
              <a:t>организаций гражданского общества </a:t>
            </a:r>
            <a:r>
              <a:rPr lang="ru-RU" dirty="0"/>
              <a:t>Туркменистана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5" name="Рисунок 4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87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и история создания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637112"/>
          </a:xfrm>
        </p:spPr>
        <p:txBody>
          <a:bodyPr/>
          <a:lstStyle/>
          <a:p>
            <a:r>
              <a:rPr lang="ru-RU" dirty="0"/>
              <a:t>Создана для обсуждения, обмена информацией, мнением, наилучшими практиками и устойчивыми подходами к продвижению адаптации и смягчению последствий изменения климата и поиску комплексных решений с учетом потребностей устойчивого социального развития.</a:t>
            </a:r>
          </a:p>
          <a:p>
            <a:r>
              <a:rPr lang="ru-RU" dirty="0"/>
              <a:t>На основе рекомендаций участников международной конференции "Форум по изменению климата" </a:t>
            </a:r>
            <a:r>
              <a:rPr lang="ru-RU" dirty="0" smtClean="0"/>
              <a:t>(</a:t>
            </a:r>
            <a:r>
              <a:rPr lang="ru-RU" dirty="0"/>
              <a:t>CAEFOCC-II)), организованном региональными партнерами в октябре 2010 года в г. Алматы, Казахстан. 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5" name="Рисунок 4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1171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175282" cy="434784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Усиление роли общественного сектора в формировании и реализации экологических политик в секторах, влияющих на изменение климата</a:t>
            </a:r>
          </a:p>
          <a:p>
            <a:r>
              <a:rPr lang="ru-RU" dirty="0" smtClean="0"/>
              <a:t>Продвижения социально и экологически устойчивого развития в странах Центральной Азии и постепенного перехода к </a:t>
            </a:r>
            <a:r>
              <a:rPr lang="ru-RU" dirty="0" err="1" smtClean="0"/>
              <a:t>низкоуглеродному</a:t>
            </a:r>
            <a:r>
              <a:rPr lang="ru-RU" dirty="0" smtClean="0"/>
              <a:t> пути развития.</a:t>
            </a:r>
          </a:p>
          <a:p>
            <a:r>
              <a:rPr lang="ru-RU" dirty="0" smtClean="0"/>
              <a:t>Осуществление совместных проектов, продвижение регионального сотрудничества между государствами Центральной Азии по вопросам, касающимся изменения климата</a:t>
            </a:r>
          </a:p>
          <a:p>
            <a:r>
              <a:rPr lang="ru-RU" dirty="0" smtClean="0"/>
              <a:t>Привлечение внимания международного сообщества к актуальным проблемам региона</a:t>
            </a:r>
          </a:p>
          <a:p>
            <a:r>
              <a:rPr lang="ru-RU" dirty="0" smtClean="0"/>
              <a:t>Представление голоса общественности Центральной Азии на глобальной арене (в том числе в рамках международных конференций по изменению климата).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Central Asian CSO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'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s Climate Coalition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CACCC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6" name="Рисунок 5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98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175282" cy="434784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Будет повышен экспертный </a:t>
            </a:r>
            <a:r>
              <a:rPr lang="ru-RU" dirty="0"/>
              <a:t>и организационный потенциал ОГО Центральной Азии в климатической работе, </a:t>
            </a:r>
            <a:r>
              <a:rPr lang="ru-RU" dirty="0" smtClean="0"/>
              <a:t>что создаст </a:t>
            </a:r>
            <a:r>
              <a:rPr lang="ru-RU" dirty="0"/>
              <a:t>условия для активного участия лидерских ОГО в разработке субрегиональных политик по проектным тематикам для обеспечения возможности зеленого роста и </a:t>
            </a:r>
            <a:r>
              <a:rPr lang="ru-RU" dirty="0" err="1"/>
              <a:t>низкоуглеродного</a:t>
            </a:r>
            <a:r>
              <a:rPr lang="ru-RU" dirty="0"/>
              <a:t> </a:t>
            </a:r>
            <a:r>
              <a:rPr lang="ru-RU" dirty="0" smtClean="0"/>
              <a:t>развития.</a:t>
            </a:r>
          </a:p>
          <a:p>
            <a:pPr algn="just"/>
            <a:r>
              <a:rPr lang="ru-RU" dirty="0" smtClean="0"/>
              <a:t>Вместе </a:t>
            </a:r>
            <a:r>
              <a:rPr lang="ru-RU" dirty="0"/>
              <a:t>с другими глобальными коалициями, </a:t>
            </a:r>
            <a:r>
              <a:rPr lang="ru-RU" dirty="0" smtClean="0"/>
              <a:t>САССС будет принято активное участие </a:t>
            </a:r>
            <a:r>
              <a:rPr lang="ru-RU" dirty="0"/>
              <a:t>в процессе подготовки </a:t>
            </a:r>
            <a:r>
              <a:rPr lang="ru-RU" b="1" dirty="0"/>
              <a:t>Глобального Соглашения по климату </a:t>
            </a:r>
            <a:r>
              <a:rPr lang="ru-RU" dirty="0"/>
              <a:t>(РКИК ООН)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Central Asian CSO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'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s Climate Coalition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CACCC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Ожидаемые результаты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14792" y="6050304"/>
            <a:ext cx="6585886" cy="807720"/>
            <a:chOff x="1314792" y="6050304"/>
            <a:chExt cx="6585886" cy="807720"/>
          </a:xfrm>
        </p:grpSpPr>
        <p:pic>
          <p:nvPicPr>
            <p:cNvPr id="6" name="Рисунок 5" descr="http://umma.ua/uploads/news/2013/10/31/13/12a6bede9df3b9ae56b295cb0a6359b5dccbfa79.jpg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4792" y="6050304"/>
              <a:ext cx="1210310" cy="80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Киргизия и Таджикистан - самые счастливые страны Центральной Азии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5736" y="6050304"/>
              <a:ext cx="1200150" cy="79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Таджикистан получил гуманитарной помощи на $36 млн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1793" y="6050304"/>
              <a:ext cx="123063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flagpedia.net/data/flags/ultra/uz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6758" y="6050304"/>
              <a:ext cx="118173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www.brsu.by/sites/default/files/Turkmenistan/turkmen/image003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0528" y="6050304"/>
              <a:ext cx="1200150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125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Участие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программах институтов развития и международных агентств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824536" cy="4876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Всемирный банк</a:t>
            </a:r>
          </a:p>
          <a:p>
            <a:r>
              <a:rPr lang="ru-RU" dirty="0" smtClean="0"/>
              <a:t>Центрально-Азиатский </a:t>
            </a:r>
            <a:r>
              <a:rPr lang="ru-RU" dirty="0"/>
              <a:t>форум знаний по вопросам изменения </a:t>
            </a:r>
            <a:r>
              <a:rPr lang="ru-RU" dirty="0" smtClean="0"/>
              <a:t>климата </a:t>
            </a:r>
          </a:p>
          <a:p>
            <a:r>
              <a:rPr lang="ru-RU" dirty="0" smtClean="0"/>
              <a:t>Разработка Программы </a:t>
            </a:r>
            <a:r>
              <a:rPr lang="en-US" dirty="0"/>
              <a:t>CAMP4CA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13" y="1772816"/>
            <a:ext cx="4429287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961974"/>
            <a:ext cx="4392488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4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Участие в программах институтов развития и международных агентств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-</a:t>
            </a:r>
            <a:r>
              <a:rPr lang="ru-RU" dirty="0" err="1"/>
              <a:t>Green</a:t>
            </a:r>
            <a:r>
              <a:rPr lang="ru-RU" dirty="0"/>
              <a:t> </a:t>
            </a:r>
            <a:r>
              <a:rPr lang="ru-RU" dirty="0" err="1"/>
              <a:t>Climate</a:t>
            </a:r>
            <a:r>
              <a:rPr lang="ru-RU" dirty="0"/>
              <a:t> </a:t>
            </a:r>
            <a:r>
              <a:rPr lang="ru-RU" dirty="0" err="1"/>
              <a:t>Fund</a:t>
            </a:r>
            <a:r>
              <a:rPr lang="ru-RU" b="1" dirty="0"/>
              <a:t> </a:t>
            </a:r>
            <a:r>
              <a:rPr lang="ru-RU" dirty="0"/>
              <a:t> утвердил аккредитацию </a:t>
            </a:r>
            <a:r>
              <a:rPr lang="ru-RU" dirty="0" err="1"/>
              <a:t>Экофорума</a:t>
            </a:r>
            <a:r>
              <a:rPr lang="ru-RU" dirty="0"/>
              <a:t> Узбекистана в качестве организации-наблюдателя при Зеленом Климатическом </a:t>
            </a:r>
            <a:r>
              <a:rPr lang="ru-RU" dirty="0" smtClean="0"/>
              <a:t>Фонде.</a:t>
            </a:r>
          </a:p>
          <a:p>
            <a:pPr marL="0" indent="0" algn="just">
              <a:buNone/>
            </a:pPr>
            <a:r>
              <a:rPr lang="ru-RU" sz="2000" dirty="0"/>
              <a:t>Это обеспечивает возможность эффективного участия аккредитованных наблюдателей в заседаниях Комитета Совета директоров или рабочих </a:t>
            </a:r>
            <a:r>
              <a:rPr lang="ru-RU" sz="2000" dirty="0" smtClean="0"/>
              <a:t>групп.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Член ОС является </a:t>
            </a:r>
            <a:r>
              <a:rPr lang="ru-RU" sz="2000" dirty="0" err="1"/>
              <a:t>фокал</a:t>
            </a:r>
            <a:r>
              <a:rPr lang="ru-RU" sz="2000" dirty="0"/>
              <a:t> </a:t>
            </a:r>
            <a:r>
              <a:rPr lang="ru-RU" sz="2000" dirty="0" err="1"/>
              <a:t>пойнтом</a:t>
            </a:r>
            <a:r>
              <a:rPr lang="ru-RU" sz="2000" dirty="0"/>
              <a:t> от </a:t>
            </a:r>
            <a:r>
              <a:rPr lang="ru-RU" sz="2000" dirty="0" smtClean="0"/>
              <a:t>организации.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dirty="0" smtClean="0"/>
              <a:t>Подготовлены </a:t>
            </a:r>
            <a:r>
              <a:rPr lang="ru-RU" dirty="0"/>
              <a:t>и внесены предложения по изменению климата и воде на Совет ГЭФ для включения в ГЭФ 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71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512" y="788644"/>
            <a:ext cx="7072505" cy="19922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</a:rPr>
              <a:t>Участие в </a:t>
            </a:r>
            <a:br>
              <a:rPr lang="ru-RU" sz="2500" b="1" dirty="0" smtClean="0">
                <a:solidFill>
                  <a:srgbClr val="0070C0"/>
                </a:solidFill>
              </a:rPr>
            </a:br>
            <a:r>
              <a:rPr lang="ru-RU" sz="2500" b="1" dirty="0" smtClean="0">
                <a:solidFill>
                  <a:srgbClr val="0070C0"/>
                </a:solidFill>
              </a:rPr>
              <a:t>Глобальной Климатической Сети - </a:t>
            </a:r>
            <a:r>
              <a:rPr lang="en-US" sz="2500" b="1" dirty="0" smtClean="0">
                <a:solidFill>
                  <a:srgbClr val="0070C0"/>
                </a:solidFill>
              </a:rPr>
              <a:t>CAN</a:t>
            </a:r>
            <a:r>
              <a:rPr lang="ru-RU" sz="2500" b="1" dirty="0" smtClean="0">
                <a:solidFill>
                  <a:srgbClr val="0070C0"/>
                </a:solidFill>
              </a:rPr>
              <a:t> </a:t>
            </a:r>
            <a:br>
              <a:rPr lang="ru-RU" sz="2500" b="1" dirty="0" smtClean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Узел Сети региона ВЕКЦА (русскоязычная платформа)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endParaRPr lang="en-US" sz="2500" b="1" u="sng" dirty="0" smtClean="0">
              <a:solidFill>
                <a:srgbClr val="0070C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3527" y="2924944"/>
            <a:ext cx="3456385" cy="35283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/>
              <a:t>Усиление Центрально-Азиатского содержания в сети </a:t>
            </a:r>
            <a:r>
              <a:rPr lang="en-US" dirty="0"/>
              <a:t>Climate Action </a:t>
            </a:r>
            <a:r>
              <a:rPr lang="en-US" dirty="0" smtClean="0"/>
              <a:t>Network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infoclimate.org/wp-content/uploads/2013/09/canlogon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404664"/>
            <a:ext cx="18307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" b="7186"/>
          <a:stretch/>
        </p:blipFill>
        <p:spPr>
          <a:xfrm>
            <a:off x="4030139" y="3356992"/>
            <a:ext cx="5150374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Участие в международных форумах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Участие </a:t>
            </a:r>
            <a:r>
              <a:rPr lang="ru-RU" dirty="0"/>
              <a:t>в Азиатско-Тихоокеанском Форуме по адаптации к изменению климата (1-3 октября, 2014), </a:t>
            </a:r>
            <a:r>
              <a:rPr lang="ru-RU" dirty="0" err="1"/>
              <a:t>Куала</a:t>
            </a:r>
            <a:r>
              <a:rPr lang="ru-RU" dirty="0"/>
              <a:t> </a:t>
            </a:r>
            <a:r>
              <a:rPr lang="ru-RU" dirty="0" err="1"/>
              <a:t>Лумпур</a:t>
            </a:r>
            <a:r>
              <a:rPr lang="ru-RU" dirty="0"/>
              <a:t>, </a:t>
            </a:r>
            <a:r>
              <a:rPr lang="ru-RU" dirty="0" smtClean="0"/>
              <a:t>Малайзия.</a:t>
            </a:r>
          </a:p>
          <a:p>
            <a:pPr algn="just"/>
            <a:r>
              <a:rPr lang="ru-RU" dirty="0" smtClean="0"/>
              <a:t>По итогам  Климатического Саммита </a:t>
            </a:r>
            <a:r>
              <a:rPr lang="ru-RU" dirty="0"/>
              <a:t>Генерального Секретаря ООН в сентябре 2014 </a:t>
            </a:r>
            <a:r>
              <a:rPr lang="ru-RU" dirty="0" smtClean="0"/>
              <a:t>года было подготовлено Заявление, в котором выражен призыв Коалиции к странам региона по вопросам климатической политики.</a:t>
            </a:r>
            <a:endParaRPr lang="ru-RU" dirty="0"/>
          </a:p>
          <a:p>
            <a:pPr algn="just"/>
            <a:r>
              <a:rPr lang="ru-RU" dirty="0" smtClean="0"/>
              <a:t>Готовится участие представителей на 20ой </a:t>
            </a:r>
            <a:r>
              <a:rPr lang="ru-RU" dirty="0"/>
              <a:t>Конференции сторон Рамочной Конвенции ООН (РКИК ООН) по изменению климата в Лиме, Перу в ноябре 2014 </a:t>
            </a:r>
            <a:r>
              <a:rPr lang="ru-RU" dirty="0" smtClean="0"/>
              <a:t>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6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196</TotalTime>
  <Words>495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Климатическая Коалиция организаций гражданского общества центральной азии</vt:lpstr>
      <vt:lpstr>Central Asian CSO's Climate Coalition - CACCC Климатическая Коалиция организаций гражданского общества  Центральной Азии</vt:lpstr>
      <vt:lpstr>Цель и история создания</vt:lpstr>
      <vt:lpstr>Central Asian CSO's Climate Coalition - CACCC  ЗАДАЧИ</vt:lpstr>
      <vt:lpstr>Central Asian CSO's Climate Coalition - CACCC  Ожидаемые результаты</vt:lpstr>
      <vt:lpstr>Участие в программах институтов развития и международных агентств</vt:lpstr>
      <vt:lpstr>Участие в программах институтов развития и международных агентств</vt:lpstr>
      <vt:lpstr>Участие в  Глобальной Климатической Сети - CAN  Узел Сети региона ВЕКЦА (русскоязычная платформа) </vt:lpstr>
      <vt:lpstr>Участие в международных форумах</vt:lpstr>
      <vt:lpstr>Реализация проектов</vt:lpstr>
      <vt:lpstr>Деятельность по продвижению знаний по вопросам климата   Экофорума Узбекистана</vt:lpstr>
      <vt:lpstr>Взаимодействие с МКУР</vt:lpstr>
      <vt:lpstr>Central Asian CSO's Climate Coalition - CACCC 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Asian CSO's Climate Coalition - CACCC Климатическая Коалиция ОГО ЦА</dc:title>
  <dc:creator>Svetlana</dc:creator>
  <cp:lastModifiedBy>Home</cp:lastModifiedBy>
  <cp:revision>16</cp:revision>
  <dcterms:created xsi:type="dcterms:W3CDTF">2014-11-17T11:32:31Z</dcterms:created>
  <dcterms:modified xsi:type="dcterms:W3CDTF">2014-11-19T06:56:28Z</dcterms:modified>
</cp:coreProperties>
</file>